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4" r:id="rId2"/>
    <p:sldMasterId id="2147483695" r:id="rId3"/>
    <p:sldMasterId id="2147484196" r:id="rId4"/>
    <p:sldMasterId id="2147484509" r:id="rId5"/>
    <p:sldMasterId id="2147484521" r:id="rId6"/>
    <p:sldMasterId id="2147484551" r:id="rId7"/>
    <p:sldMasterId id="2147484568" r:id="rId8"/>
    <p:sldMasterId id="2147484625" r:id="rId9"/>
  </p:sldMasterIdLst>
  <p:notesMasterIdLst>
    <p:notesMasterId r:id="rId39"/>
  </p:notesMasterIdLst>
  <p:handoutMasterIdLst>
    <p:handoutMasterId r:id="rId40"/>
  </p:handoutMasterIdLst>
  <p:sldIdLst>
    <p:sldId id="1405" r:id="rId10"/>
    <p:sldId id="1494" r:id="rId11"/>
    <p:sldId id="1548" r:id="rId12"/>
    <p:sldId id="1567" r:id="rId13"/>
    <p:sldId id="1568" r:id="rId14"/>
    <p:sldId id="1577" r:id="rId15"/>
    <p:sldId id="1575" r:id="rId16"/>
    <p:sldId id="1576" r:id="rId17"/>
    <p:sldId id="1433" r:id="rId18"/>
    <p:sldId id="1549" r:id="rId19"/>
    <p:sldId id="1550" r:id="rId20"/>
    <p:sldId id="1448" r:id="rId21"/>
    <p:sldId id="1449" r:id="rId22"/>
    <p:sldId id="1370" r:id="rId23"/>
    <p:sldId id="1559" r:id="rId24"/>
    <p:sldId id="1555" r:id="rId25"/>
    <p:sldId id="1557" r:id="rId26"/>
    <p:sldId id="1480" r:id="rId27"/>
    <p:sldId id="1561" r:id="rId28"/>
    <p:sldId id="1562" r:id="rId29"/>
    <p:sldId id="1563" r:id="rId30"/>
    <p:sldId id="1522" r:id="rId31"/>
    <p:sldId id="1564" r:id="rId32"/>
    <p:sldId id="1544" r:id="rId33"/>
    <p:sldId id="1535" r:id="rId34"/>
    <p:sldId id="1536" r:id="rId35"/>
    <p:sldId id="1537" r:id="rId36"/>
    <p:sldId id="1538" r:id="rId37"/>
    <p:sldId id="1422" r:id="rId38"/>
  </p:sldIdLst>
  <p:sldSz cx="9144000" cy="6858000" type="screen4x3"/>
  <p:notesSz cx="6858000" cy="9220200"/>
  <p:defaultTextStyle>
    <a:defPPr>
      <a:defRPr lang="en-US"/>
    </a:defPPr>
    <a:lvl1pPr algn="l" rtl="0" eaLnBrk="0" fontAlgn="base" hangingPunct="0">
      <a:spcBef>
        <a:spcPct val="0"/>
      </a:spcBef>
      <a:spcAft>
        <a:spcPct val="0"/>
      </a:spcAft>
      <a:defRPr sz="1400" b="1" kern="1200">
        <a:solidFill>
          <a:srgbClr val="FFFF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b="1" kern="1200">
        <a:solidFill>
          <a:srgbClr val="FFFF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b="1" kern="1200">
        <a:solidFill>
          <a:srgbClr val="FFFF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b="1" kern="1200">
        <a:solidFill>
          <a:srgbClr val="FFFF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b="1" kern="1200">
        <a:solidFill>
          <a:srgbClr val="FFFF00"/>
        </a:solidFill>
        <a:latin typeface="Times New Roman" panose="02020603050405020304" pitchFamily="18" charset="0"/>
        <a:ea typeface="+mn-ea"/>
        <a:cs typeface="+mn-cs"/>
      </a:defRPr>
    </a:lvl5pPr>
    <a:lvl6pPr marL="2286000" algn="l" defTabSz="914400" rtl="0" eaLnBrk="1" latinLnBrk="0" hangingPunct="1">
      <a:defRPr sz="1400" b="1" kern="1200">
        <a:solidFill>
          <a:srgbClr val="FFFF00"/>
        </a:solidFill>
        <a:latin typeface="Times New Roman" panose="02020603050405020304" pitchFamily="18" charset="0"/>
        <a:ea typeface="+mn-ea"/>
        <a:cs typeface="+mn-cs"/>
      </a:defRPr>
    </a:lvl6pPr>
    <a:lvl7pPr marL="2743200" algn="l" defTabSz="914400" rtl="0" eaLnBrk="1" latinLnBrk="0" hangingPunct="1">
      <a:defRPr sz="1400" b="1" kern="1200">
        <a:solidFill>
          <a:srgbClr val="FFFF00"/>
        </a:solidFill>
        <a:latin typeface="Times New Roman" panose="02020603050405020304" pitchFamily="18" charset="0"/>
        <a:ea typeface="+mn-ea"/>
        <a:cs typeface="+mn-cs"/>
      </a:defRPr>
    </a:lvl7pPr>
    <a:lvl8pPr marL="3200400" algn="l" defTabSz="914400" rtl="0" eaLnBrk="1" latinLnBrk="0" hangingPunct="1">
      <a:defRPr sz="1400" b="1" kern="1200">
        <a:solidFill>
          <a:srgbClr val="FFFF00"/>
        </a:solidFill>
        <a:latin typeface="Times New Roman" panose="02020603050405020304" pitchFamily="18" charset="0"/>
        <a:ea typeface="+mn-ea"/>
        <a:cs typeface="+mn-cs"/>
      </a:defRPr>
    </a:lvl8pPr>
    <a:lvl9pPr marL="3657600" algn="l" defTabSz="914400" rtl="0" eaLnBrk="1" latinLnBrk="0" hangingPunct="1">
      <a:defRPr sz="1400" b="1" kern="1200">
        <a:solidFill>
          <a:srgbClr val="FFFF00"/>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740000"/>
    <a:srgbClr val="FF3300"/>
    <a:srgbClr val="CCECFF"/>
    <a:srgbClr val="FFFFFF"/>
    <a:srgbClr val="00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389" autoAdjust="0"/>
  </p:normalViewPr>
  <p:slideViewPr>
    <p:cSldViewPr>
      <p:cViewPr>
        <p:scale>
          <a:sx n="66" d="100"/>
          <a:sy n="66" d="100"/>
        </p:scale>
        <p:origin x="53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712"/>
    </p:cViewPr>
  </p:sorterViewPr>
  <p:notesViewPr>
    <p:cSldViewPr>
      <p:cViewPr>
        <p:scale>
          <a:sx n="80" d="100"/>
          <a:sy n="80" d="100"/>
        </p:scale>
        <p:origin x="2062" y="-775"/>
      </p:cViewPr>
      <p:guideLst>
        <p:guide orient="horz" pos="290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wmf"/><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4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741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74148"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774149"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2594A48-A9BE-4B04-8129-2728D66516B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12291"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160772" name="Rectangle 4"/>
          <p:cNvSpPr>
            <a:spLocks noGrp="1" noRot="1" noChangeAspect="1" noChangeArrowheads="1" noTextEdit="1"/>
          </p:cNvSpPr>
          <p:nvPr>
            <p:ph type="sldImg" idx="2"/>
          </p:nvPr>
        </p:nvSpPr>
        <p:spPr bwMode="auto">
          <a:xfrm>
            <a:off x="1123950" y="692150"/>
            <a:ext cx="4610100" cy="3457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914400" y="4379913"/>
            <a:ext cx="5029200" cy="414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7598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12295" name="Rectangle 7"/>
          <p:cNvSpPr>
            <a:spLocks noGrp="1" noChangeArrowheads="1"/>
          </p:cNvSpPr>
          <p:nvPr>
            <p:ph type="sldNum" sz="quarter" idx="5"/>
          </p:nvPr>
        </p:nvSpPr>
        <p:spPr bwMode="auto">
          <a:xfrm>
            <a:off x="3886200" y="87598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CD536C8B-4990-409D-B0DA-45C27E951A8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536C8B-4990-409D-B0DA-45C27E951A84}" type="slidenum">
              <a:rPr lang="en-US" altLang="en-US" smtClean="0"/>
              <a:pPr/>
              <a:t>1</a:t>
            </a:fld>
            <a:endParaRPr lang="en-US" altLang="en-US"/>
          </a:p>
        </p:txBody>
      </p:sp>
    </p:spTree>
    <p:extLst>
      <p:ext uri="{BB962C8B-B14F-4D97-AF65-F5344CB8AC3E}">
        <p14:creationId xmlns:p14="http://schemas.microsoft.com/office/powerpoint/2010/main" val="331433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575BD8-162A-49F6-B533-C5C12003CF29}"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7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smtClean="0"/>
          </a:p>
        </p:txBody>
      </p:sp>
      <p:sp>
        <p:nvSpPr>
          <p:cNvPr id="245764" name="Rectangle 3"/>
          <p:cNvSpPr>
            <a:spLocks noGrp="1" noRot="1" noChangeAspect="1" noChangeArrowheads="1" noTextEdit="1"/>
          </p:cNvSpPr>
          <p:nvPr>
            <p:ph type="sldImg"/>
          </p:nvPr>
        </p:nvSpPr>
        <p:spPr>
          <a:xfrm>
            <a:off x="1133475" y="698500"/>
            <a:ext cx="4592638" cy="3444875"/>
          </a:xfrm>
          <a:ln w="12700" cap="flat">
            <a:solidFill>
              <a:schemeClr val="tx1"/>
            </a:solidFill>
          </a:ln>
        </p:spPr>
      </p:sp>
    </p:spTree>
    <p:extLst>
      <p:ext uri="{BB962C8B-B14F-4D97-AF65-F5344CB8AC3E}">
        <p14:creationId xmlns:p14="http://schemas.microsoft.com/office/powerpoint/2010/main" val="72579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EAF757-CAB4-486B-B320-62A00E88C081}"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425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smtClean="0"/>
          </a:p>
        </p:txBody>
      </p:sp>
      <p:sp>
        <p:nvSpPr>
          <p:cNvPr id="224260" name="Rectangle 3"/>
          <p:cNvSpPr>
            <a:spLocks noGrp="1" noRot="1" noChangeAspect="1" noChangeArrowheads="1" noTextEdit="1"/>
          </p:cNvSpPr>
          <p:nvPr>
            <p:ph type="sldImg"/>
          </p:nvPr>
        </p:nvSpPr>
        <p:spPr>
          <a:xfrm>
            <a:off x="1133475" y="698500"/>
            <a:ext cx="4592638" cy="3444875"/>
          </a:xfrm>
          <a:ln w="12700" cap="flat">
            <a:solidFill>
              <a:schemeClr val="tx1"/>
            </a:solidFill>
          </a:ln>
        </p:spPr>
      </p:sp>
    </p:spTree>
    <p:extLst>
      <p:ext uri="{BB962C8B-B14F-4D97-AF65-F5344CB8AC3E}">
        <p14:creationId xmlns:p14="http://schemas.microsoft.com/office/powerpoint/2010/main" val="67966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1</a:t>
            </a: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6D32ED-BEFB-4178-A082-829A379A1550}"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5659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A120E-B322-4114-BD53-E1D2A74C9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446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A120E-B322-4114-BD53-E1D2A74C9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770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A120E-B322-4114-BD53-E1D2A74C9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604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476532-1135-49AA-AF3C-C43537877E21}"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10324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Mean Parkinsonian Rating Scores graphed over time.  At Day 0, all animals underwent unilateral intra-carotid injection of MPTP.  Progression of symptoms over the next 5 days was similar for all animals (red line).  At 8-10 days, animals were anesthetized, and pumps containing either C3, or color matched dilute food coloring in normal saline.  Based on previous pharmacokinetic studies, therapeutic levels of C3 in brain were expected to be achieved 7-10 days after pump implantation (arrow).  Neither the average ratings, or the slope of progression of ratings, did not differ during this initial period (orange lines).  However, at approximately 14 days after pump implantation, symptom ratings and sloe of progression began to diverge (green lines).  Pumps were replaced one month after the first set of pumps.  </a:t>
            </a: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FFFF00"/>
                </a:solidFill>
                <a:latin typeface="Times New Roman" panose="02020603050405020304" pitchFamily="18" charset="0"/>
              </a:defRPr>
            </a:lvl1pPr>
            <a:lvl2pPr marL="742950" indent="-285750">
              <a:defRPr sz="4000" b="1">
                <a:solidFill>
                  <a:srgbClr val="FFFF00"/>
                </a:solidFill>
                <a:latin typeface="Times New Roman" panose="02020603050405020304" pitchFamily="18" charset="0"/>
              </a:defRPr>
            </a:lvl2pPr>
            <a:lvl3pPr marL="1143000" indent="-228600">
              <a:defRPr sz="4000" b="1">
                <a:solidFill>
                  <a:srgbClr val="FFFF00"/>
                </a:solidFill>
                <a:latin typeface="Times New Roman" panose="02020603050405020304" pitchFamily="18" charset="0"/>
              </a:defRPr>
            </a:lvl3pPr>
            <a:lvl4pPr marL="1600200" indent="-228600">
              <a:defRPr sz="4000" b="1">
                <a:solidFill>
                  <a:srgbClr val="FFFF00"/>
                </a:solidFill>
                <a:latin typeface="Times New Roman" panose="02020603050405020304" pitchFamily="18" charset="0"/>
              </a:defRPr>
            </a:lvl4pPr>
            <a:lvl5pPr marL="2057400" indent="-228600">
              <a:defRPr sz="40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40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40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40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40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3A7F5-1CCB-4C8B-BB6C-4B4A064DD50D}"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29553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C63C28-5A9B-4459-93E1-C22269898038}"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774096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fld id="{58A545AD-BF8D-4816-B04F-488AE860FD67}" type="slidenum">
              <a:rPr lang="en-US" altLang="en-US" sz="1200">
                <a:solidFill>
                  <a:schemeClr val="tx1"/>
                </a:solidFill>
              </a:rPr>
              <a:pPr/>
              <a:t>29</a:t>
            </a:fld>
            <a:endParaRPr lang="en-US" altLang="en-US" sz="1200">
              <a:solidFill>
                <a:schemeClr val="tx1"/>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FFFF00"/>
                </a:solidFill>
                <a:latin typeface="Times New Roman" panose="02020603050405020304" pitchFamily="18" charset="0"/>
              </a:defRPr>
            </a:lvl1pPr>
            <a:lvl2pPr marL="742950" indent="-285750">
              <a:defRPr sz="4000" b="1">
                <a:solidFill>
                  <a:srgbClr val="FFFF00"/>
                </a:solidFill>
                <a:latin typeface="Times New Roman" panose="02020603050405020304" pitchFamily="18" charset="0"/>
              </a:defRPr>
            </a:lvl2pPr>
            <a:lvl3pPr marL="1143000" indent="-228600">
              <a:defRPr sz="4000" b="1">
                <a:solidFill>
                  <a:srgbClr val="FFFF00"/>
                </a:solidFill>
                <a:latin typeface="Times New Roman" panose="02020603050405020304" pitchFamily="18" charset="0"/>
              </a:defRPr>
            </a:lvl3pPr>
            <a:lvl4pPr marL="1600200" indent="-228600">
              <a:defRPr sz="4000" b="1">
                <a:solidFill>
                  <a:srgbClr val="FFFF00"/>
                </a:solidFill>
                <a:latin typeface="Times New Roman" panose="02020603050405020304" pitchFamily="18" charset="0"/>
              </a:defRPr>
            </a:lvl4pPr>
            <a:lvl5pPr marL="2057400" indent="-228600">
              <a:defRPr sz="40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40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40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40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40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D51721-53C3-4758-9250-F236E6CBC7F3}"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125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23E8AB-E21C-4C82-B220-21DC7EA14FAC}"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9365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23E8AB-E21C-4C82-B220-21DC7EA14FAC}"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055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fld id="{0E4851E5-E65A-42CE-9477-51D861A05D8E}" type="slidenum">
              <a:rPr lang="en-US" altLang="en-US" sz="1200">
                <a:solidFill>
                  <a:schemeClr val="tx1"/>
                </a:solidFill>
              </a:rPr>
              <a:pPr/>
              <a:t>9</a:t>
            </a:fld>
            <a:endParaRPr lang="en-US" altLang="en-US" sz="1200">
              <a:solidFill>
                <a:schemeClr val="tx1"/>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7B248A-0D20-41A4-9CCE-3CA0C25D90E7}"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97074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fld id="{097BA3B8-449E-4526-918E-888883683005}" type="slidenum">
              <a:rPr lang="en-US" altLang="en-US" sz="1200">
                <a:solidFill>
                  <a:srgbClr val="000000"/>
                </a:solidFill>
              </a:rPr>
              <a:pPr/>
              <a:t>12</a:t>
            </a:fld>
            <a:endParaRPr lang="en-US" altLang="en-US" sz="1200">
              <a:solidFill>
                <a:srgbClr val="000000"/>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fld id="{41867EF4-9B2C-4AA5-8701-7B6DF2D13004}" type="slidenum">
              <a:rPr lang="en-US" altLang="en-US" sz="1200">
                <a:solidFill>
                  <a:srgbClr val="000000"/>
                </a:solidFill>
              </a:rPr>
              <a:pPr/>
              <a:t>13</a:t>
            </a:fld>
            <a:endParaRPr lang="en-US" altLang="en-US" sz="1200">
              <a:solidFill>
                <a:srgbClr val="000000"/>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Times New Roman" panose="02020603050405020304" pitchFamily="18" charset="0"/>
              </a:defRPr>
            </a:lvl1pPr>
            <a:lvl2pPr marL="742950" indent="-285750">
              <a:defRPr sz="1400" b="1">
                <a:solidFill>
                  <a:srgbClr val="FFFF00"/>
                </a:solidFill>
                <a:latin typeface="Times New Roman" panose="02020603050405020304" pitchFamily="18" charset="0"/>
              </a:defRPr>
            </a:lvl2pPr>
            <a:lvl3pPr marL="1143000" indent="-228600">
              <a:defRPr sz="1400" b="1">
                <a:solidFill>
                  <a:srgbClr val="FFFF00"/>
                </a:solidFill>
                <a:latin typeface="Times New Roman" panose="02020603050405020304" pitchFamily="18" charset="0"/>
              </a:defRPr>
            </a:lvl3pPr>
            <a:lvl4pPr marL="1600200" indent="-228600">
              <a:defRPr sz="1400" b="1">
                <a:solidFill>
                  <a:srgbClr val="FFFF00"/>
                </a:solidFill>
                <a:latin typeface="Times New Roman" panose="02020603050405020304" pitchFamily="18" charset="0"/>
              </a:defRPr>
            </a:lvl4pPr>
            <a:lvl5pPr marL="2057400" indent="-228600">
              <a:defRPr sz="14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14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14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14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1400" b="1">
                <a:solidFill>
                  <a:srgbClr val="FFFF00"/>
                </a:solidFill>
                <a:latin typeface="Times New Roman" panose="02020603050405020304" pitchFamily="18" charset="0"/>
              </a:defRPr>
            </a:lvl9pPr>
          </a:lstStyle>
          <a:p>
            <a:fld id="{D0D524E4-2B93-488C-A146-975279006E7A}" type="slidenum">
              <a:rPr lang="en-US" altLang="en-US" sz="1200">
                <a:solidFill>
                  <a:schemeClr val="tx1"/>
                </a:solidFill>
              </a:rPr>
              <a:pPr/>
              <a:t>14</a:t>
            </a:fld>
            <a:endParaRPr lang="en-US" altLang="en-US" sz="1200">
              <a:solidFill>
                <a:schemeClr val="tx1"/>
              </a:solidFill>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32D5F0-CA63-4D75-95F8-3EE11645402F}" type="slidenum">
              <a:rPr lang="en-US" altLang="en-US"/>
              <a:pPr/>
              <a:t>‹#›</a:t>
            </a:fld>
            <a:endParaRPr lang="en-US" altLang="en-US"/>
          </a:p>
        </p:txBody>
      </p:sp>
    </p:spTree>
    <p:extLst>
      <p:ext uri="{BB962C8B-B14F-4D97-AF65-F5344CB8AC3E}">
        <p14:creationId xmlns:p14="http://schemas.microsoft.com/office/powerpoint/2010/main" val="989569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649C90-309B-4AA8-BC2F-44A2B8314E73}" type="slidenum">
              <a:rPr lang="en-US" altLang="en-US"/>
              <a:pPr/>
              <a:t>‹#›</a:t>
            </a:fld>
            <a:endParaRPr lang="en-US" altLang="en-US"/>
          </a:p>
        </p:txBody>
      </p:sp>
    </p:spTree>
    <p:extLst>
      <p:ext uri="{BB962C8B-B14F-4D97-AF65-F5344CB8AC3E}">
        <p14:creationId xmlns:p14="http://schemas.microsoft.com/office/powerpoint/2010/main" val="849792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D7AF9A-033F-4838-BF9C-36F3B15B65AC}" type="slidenum">
              <a:rPr lang="en-US" altLang="en-US"/>
              <a:pPr>
                <a:defRPr/>
              </a:pPr>
              <a:t>‹#›</a:t>
            </a:fld>
            <a:endParaRPr lang="en-US" altLang="en-US"/>
          </a:p>
        </p:txBody>
      </p:sp>
    </p:spTree>
    <p:extLst>
      <p:ext uri="{BB962C8B-B14F-4D97-AF65-F5344CB8AC3E}">
        <p14:creationId xmlns:p14="http://schemas.microsoft.com/office/powerpoint/2010/main" val="3930706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3C07B7-8560-45A9-BB78-B59C61B6BC2D}" type="slidenum">
              <a:rPr lang="en-US" altLang="en-US"/>
              <a:pPr>
                <a:defRPr/>
              </a:pPr>
              <a:t>‹#›</a:t>
            </a:fld>
            <a:endParaRPr lang="en-US" altLang="en-US"/>
          </a:p>
        </p:txBody>
      </p:sp>
    </p:spTree>
    <p:extLst>
      <p:ext uri="{BB962C8B-B14F-4D97-AF65-F5344CB8AC3E}">
        <p14:creationId xmlns:p14="http://schemas.microsoft.com/office/powerpoint/2010/main" val="35154730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37DDE5-BD5C-4691-987A-329BDD89472A}" type="slidenum">
              <a:rPr lang="en-US" altLang="en-US"/>
              <a:pPr>
                <a:defRPr/>
              </a:pPr>
              <a:t>‹#›</a:t>
            </a:fld>
            <a:endParaRPr lang="en-US" altLang="en-US"/>
          </a:p>
        </p:txBody>
      </p:sp>
    </p:spTree>
    <p:extLst>
      <p:ext uri="{BB962C8B-B14F-4D97-AF65-F5344CB8AC3E}">
        <p14:creationId xmlns:p14="http://schemas.microsoft.com/office/powerpoint/2010/main" val="10486596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425909-E6E4-4C63-9289-D38504002E87}" type="slidenum">
              <a:rPr lang="en-US" altLang="en-US"/>
              <a:pPr>
                <a:defRPr/>
              </a:pPr>
              <a:t>‹#›</a:t>
            </a:fld>
            <a:endParaRPr lang="en-US" altLang="en-US"/>
          </a:p>
        </p:txBody>
      </p:sp>
    </p:spTree>
    <p:extLst>
      <p:ext uri="{BB962C8B-B14F-4D97-AF65-F5344CB8AC3E}">
        <p14:creationId xmlns:p14="http://schemas.microsoft.com/office/powerpoint/2010/main" val="39761750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813F72-8D3F-4263-B5B1-2A1772A993F6}" type="slidenum">
              <a:rPr lang="en-US" altLang="en-US"/>
              <a:pPr>
                <a:defRPr/>
              </a:pPr>
              <a:t>‹#›</a:t>
            </a:fld>
            <a:endParaRPr lang="en-US" altLang="en-US"/>
          </a:p>
        </p:txBody>
      </p:sp>
    </p:spTree>
    <p:extLst>
      <p:ext uri="{BB962C8B-B14F-4D97-AF65-F5344CB8AC3E}">
        <p14:creationId xmlns:p14="http://schemas.microsoft.com/office/powerpoint/2010/main" val="886475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4C0A13-B5BB-4A1A-A3E1-6E70205D87E6}" type="slidenum">
              <a:rPr lang="en-US" altLang="en-US"/>
              <a:pPr>
                <a:defRPr/>
              </a:pPr>
              <a:t>‹#›</a:t>
            </a:fld>
            <a:endParaRPr lang="en-US" altLang="en-US"/>
          </a:p>
        </p:txBody>
      </p:sp>
    </p:spTree>
    <p:extLst>
      <p:ext uri="{BB962C8B-B14F-4D97-AF65-F5344CB8AC3E}">
        <p14:creationId xmlns:p14="http://schemas.microsoft.com/office/powerpoint/2010/main" val="38202438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4BC700-017B-4A02-8E0D-D32D281843C1}" type="slidenum">
              <a:rPr lang="en-US" altLang="en-US"/>
              <a:pPr>
                <a:defRPr/>
              </a:pPr>
              <a:t>‹#›</a:t>
            </a:fld>
            <a:endParaRPr lang="en-US" altLang="en-US"/>
          </a:p>
        </p:txBody>
      </p:sp>
    </p:spTree>
    <p:extLst>
      <p:ext uri="{BB962C8B-B14F-4D97-AF65-F5344CB8AC3E}">
        <p14:creationId xmlns:p14="http://schemas.microsoft.com/office/powerpoint/2010/main" val="40586658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CD2D31-E90D-4F01-BE13-D598CE4727AB}" type="slidenum">
              <a:rPr lang="en-US" altLang="en-US"/>
              <a:pPr>
                <a:defRPr/>
              </a:pPr>
              <a:t>‹#›</a:t>
            </a:fld>
            <a:endParaRPr lang="en-US" altLang="en-US"/>
          </a:p>
        </p:txBody>
      </p:sp>
    </p:spTree>
    <p:extLst>
      <p:ext uri="{BB962C8B-B14F-4D97-AF65-F5344CB8AC3E}">
        <p14:creationId xmlns:p14="http://schemas.microsoft.com/office/powerpoint/2010/main" val="39014157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63826C-95B8-4DFF-A328-5CA242F71082}" type="slidenum">
              <a:rPr lang="en-US" altLang="en-US"/>
              <a:pPr>
                <a:defRPr/>
              </a:pPr>
              <a:t>‹#›</a:t>
            </a:fld>
            <a:endParaRPr lang="en-US" altLang="en-US"/>
          </a:p>
        </p:txBody>
      </p:sp>
    </p:spTree>
    <p:extLst>
      <p:ext uri="{BB962C8B-B14F-4D97-AF65-F5344CB8AC3E}">
        <p14:creationId xmlns:p14="http://schemas.microsoft.com/office/powerpoint/2010/main" val="1642176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6FC39B-BDB7-4809-AB6F-3D7CBCA6A3D3}" type="slidenum">
              <a:rPr lang="en-US" altLang="en-US"/>
              <a:pPr>
                <a:defRPr/>
              </a:pPr>
              <a:t>‹#›</a:t>
            </a:fld>
            <a:endParaRPr lang="en-US" altLang="en-US"/>
          </a:p>
        </p:txBody>
      </p:sp>
    </p:spTree>
    <p:extLst>
      <p:ext uri="{BB962C8B-B14F-4D97-AF65-F5344CB8AC3E}">
        <p14:creationId xmlns:p14="http://schemas.microsoft.com/office/powerpoint/2010/main" val="266796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1A5A33-2BAF-496C-BB5C-BE36D95D5700}" type="slidenum">
              <a:rPr lang="en-US" altLang="en-US"/>
              <a:pPr/>
              <a:t>‹#›</a:t>
            </a:fld>
            <a:endParaRPr lang="en-US" altLang="en-US"/>
          </a:p>
        </p:txBody>
      </p:sp>
    </p:spTree>
    <p:extLst>
      <p:ext uri="{BB962C8B-B14F-4D97-AF65-F5344CB8AC3E}">
        <p14:creationId xmlns:p14="http://schemas.microsoft.com/office/powerpoint/2010/main" val="3989567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E240B9-2C4C-4F1A-A6C3-ADE7ED16A6D6}" type="slidenum">
              <a:rPr lang="en-US" altLang="en-US"/>
              <a:pPr>
                <a:defRPr/>
              </a:pPr>
              <a:t>‹#›</a:t>
            </a:fld>
            <a:endParaRPr lang="en-US" altLang="en-US"/>
          </a:p>
        </p:txBody>
      </p:sp>
    </p:spTree>
    <p:extLst>
      <p:ext uri="{BB962C8B-B14F-4D97-AF65-F5344CB8AC3E}">
        <p14:creationId xmlns:p14="http://schemas.microsoft.com/office/powerpoint/2010/main" val="3542536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9"/>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5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ECD057-6F93-4C09-80C1-5FC827C6E7F4}" type="slidenum">
              <a:rPr lang="en-US" altLang="en-US"/>
              <a:pPr>
                <a:defRPr/>
              </a:pPr>
              <a:t>‹#›</a:t>
            </a:fld>
            <a:endParaRPr lang="en-US" altLang="en-US"/>
          </a:p>
        </p:txBody>
      </p:sp>
    </p:spTree>
    <p:extLst>
      <p:ext uri="{BB962C8B-B14F-4D97-AF65-F5344CB8AC3E}">
        <p14:creationId xmlns:p14="http://schemas.microsoft.com/office/powerpoint/2010/main" val="36894472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F6384-D9C0-43C8-8B4E-2BB019815B50}" type="slidenum">
              <a:rPr lang="en-US" altLang="en-US"/>
              <a:pPr>
                <a:defRPr/>
              </a:pPr>
              <a:t>‹#›</a:t>
            </a:fld>
            <a:endParaRPr lang="en-US" altLang="en-US"/>
          </a:p>
        </p:txBody>
      </p:sp>
    </p:spTree>
    <p:extLst>
      <p:ext uri="{BB962C8B-B14F-4D97-AF65-F5344CB8AC3E}">
        <p14:creationId xmlns:p14="http://schemas.microsoft.com/office/powerpoint/2010/main" val="1117354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F5C5-BFBB-4013-8146-BA8C0156DA4F}" type="slidenum">
              <a:rPr lang="en-US" altLang="en-US"/>
              <a:pPr>
                <a:defRPr/>
              </a:pPr>
              <a:t>‹#›</a:t>
            </a:fld>
            <a:endParaRPr lang="en-US" altLang="en-US"/>
          </a:p>
        </p:txBody>
      </p:sp>
    </p:spTree>
    <p:extLst>
      <p:ext uri="{BB962C8B-B14F-4D97-AF65-F5344CB8AC3E}">
        <p14:creationId xmlns:p14="http://schemas.microsoft.com/office/powerpoint/2010/main" val="1476701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BE20A-37E0-4DF8-945E-DBF063C76B49}" type="slidenum">
              <a:rPr lang="en-US" altLang="en-US"/>
              <a:pPr>
                <a:defRPr/>
              </a:pPr>
              <a:t>‹#›</a:t>
            </a:fld>
            <a:endParaRPr lang="en-US" altLang="en-US"/>
          </a:p>
        </p:txBody>
      </p:sp>
    </p:spTree>
    <p:extLst>
      <p:ext uri="{BB962C8B-B14F-4D97-AF65-F5344CB8AC3E}">
        <p14:creationId xmlns:p14="http://schemas.microsoft.com/office/powerpoint/2010/main" val="7883286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AA868D-D691-4A54-AF6C-E7478DC544DD}" type="slidenum">
              <a:rPr lang="en-US" altLang="en-US"/>
              <a:pPr>
                <a:defRPr/>
              </a:pPr>
              <a:t>‹#›</a:t>
            </a:fld>
            <a:endParaRPr lang="en-US" altLang="en-US"/>
          </a:p>
        </p:txBody>
      </p:sp>
    </p:spTree>
    <p:extLst>
      <p:ext uri="{BB962C8B-B14F-4D97-AF65-F5344CB8AC3E}">
        <p14:creationId xmlns:p14="http://schemas.microsoft.com/office/powerpoint/2010/main" val="8537754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6D8B468-2542-423A-AAA3-AD0D60365EB9}" type="slidenum">
              <a:rPr lang="en-US" altLang="en-US"/>
              <a:pPr>
                <a:defRPr/>
              </a:pPr>
              <a:t>‹#›</a:t>
            </a:fld>
            <a:endParaRPr lang="en-US" altLang="en-US"/>
          </a:p>
        </p:txBody>
      </p:sp>
    </p:spTree>
    <p:extLst>
      <p:ext uri="{BB962C8B-B14F-4D97-AF65-F5344CB8AC3E}">
        <p14:creationId xmlns:p14="http://schemas.microsoft.com/office/powerpoint/2010/main" val="30955359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sz="4000"/>
            </a:lvl1pPr>
          </a:lstStyle>
          <a:p>
            <a:pPr>
              <a:defRPr/>
            </a:pPr>
            <a:endParaRPr lang="en-US"/>
          </a:p>
        </p:txBody>
      </p:sp>
      <p:sp>
        <p:nvSpPr>
          <p:cNvPr id="5" name="Rectangle 5"/>
          <p:cNvSpPr>
            <a:spLocks noGrp="1" noChangeArrowheads="1"/>
          </p:cNvSpPr>
          <p:nvPr>
            <p:ph type="ftr" sz="quarter" idx="11"/>
          </p:nvPr>
        </p:nvSpPr>
        <p:spPr/>
        <p:txBody>
          <a:bodyPr/>
          <a:lstStyle>
            <a:lvl1pPr>
              <a:defRPr sz="4000"/>
            </a:lvl1pPr>
          </a:lstStyle>
          <a:p>
            <a:pPr>
              <a:defRPr/>
            </a:pPr>
            <a:endParaRPr lang="en-US"/>
          </a:p>
        </p:txBody>
      </p:sp>
      <p:sp>
        <p:nvSpPr>
          <p:cNvPr id="6" name="Rectangle 6"/>
          <p:cNvSpPr>
            <a:spLocks noGrp="1" noChangeArrowheads="1"/>
          </p:cNvSpPr>
          <p:nvPr>
            <p:ph type="sldNum" sz="quarter" idx="12"/>
          </p:nvPr>
        </p:nvSpPr>
        <p:spPr/>
        <p:txBody>
          <a:bodyPr/>
          <a:lstStyle>
            <a:lvl1pPr>
              <a:defRPr sz="4000" smtClean="0"/>
            </a:lvl1pPr>
          </a:lstStyle>
          <a:p>
            <a:pPr>
              <a:defRPr/>
            </a:pPr>
            <a:fld id="{5DE52ED6-41A0-4DB6-9931-66661B9DF7F6}" type="slidenum">
              <a:rPr lang="en-US" altLang="en-US"/>
              <a:pPr>
                <a:defRPr/>
              </a:pPr>
              <a:t>‹#›</a:t>
            </a:fld>
            <a:endParaRPr lang="en-US" altLang="en-US"/>
          </a:p>
        </p:txBody>
      </p:sp>
    </p:spTree>
    <p:extLst>
      <p:ext uri="{BB962C8B-B14F-4D97-AF65-F5344CB8AC3E}">
        <p14:creationId xmlns:p14="http://schemas.microsoft.com/office/powerpoint/2010/main" val="2860623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z="4000"/>
            </a:lvl1pPr>
          </a:lstStyle>
          <a:p>
            <a:pPr>
              <a:defRPr/>
            </a:pPr>
            <a:endParaRPr lang="en-US"/>
          </a:p>
        </p:txBody>
      </p:sp>
      <p:sp>
        <p:nvSpPr>
          <p:cNvPr id="5" name="Rectangle 5"/>
          <p:cNvSpPr>
            <a:spLocks noGrp="1" noChangeArrowheads="1"/>
          </p:cNvSpPr>
          <p:nvPr>
            <p:ph type="ftr" sz="quarter" idx="11"/>
          </p:nvPr>
        </p:nvSpPr>
        <p:spPr/>
        <p:txBody>
          <a:bodyPr/>
          <a:lstStyle>
            <a:lvl1pPr>
              <a:defRPr sz="4000"/>
            </a:lvl1pPr>
          </a:lstStyle>
          <a:p>
            <a:pPr>
              <a:defRPr/>
            </a:pPr>
            <a:endParaRPr lang="en-US"/>
          </a:p>
        </p:txBody>
      </p:sp>
      <p:sp>
        <p:nvSpPr>
          <p:cNvPr id="6" name="Rectangle 6"/>
          <p:cNvSpPr>
            <a:spLocks noGrp="1" noChangeArrowheads="1"/>
          </p:cNvSpPr>
          <p:nvPr>
            <p:ph type="sldNum" sz="quarter" idx="12"/>
          </p:nvPr>
        </p:nvSpPr>
        <p:spPr/>
        <p:txBody>
          <a:bodyPr/>
          <a:lstStyle>
            <a:lvl1pPr>
              <a:defRPr sz="4000" smtClean="0"/>
            </a:lvl1pPr>
          </a:lstStyle>
          <a:p>
            <a:pPr>
              <a:defRPr/>
            </a:pPr>
            <a:fld id="{5D1C6760-4319-45C7-AE98-EEDD4FB2FF28}" type="slidenum">
              <a:rPr lang="en-US" altLang="en-US"/>
              <a:pPr>
                <a:defRPr/>
              </a:pPr>
              <a:t>‹#›</a:t>
            </a:fld>
            <a:endParaRPr lang="en-US" altLang="en-US"/>
          </a:p>
        </p:txBody>
      </p:sp>
    </p:spTree>
    <p:extLst>
      <p:ext uri="{BB962C8B-B14F-4D97-AF65-F5344CB8AC3E}">
        <p14:creationId xmlns:p14="http://schemas.microsoft.com/office/powerpoint/2010/main" val="586726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sz="4000"/>
            </a:lvl1pPr>
          </a:lstStyle>
          <a:p>
            <a:pPr>
              <a:defRPr/>
            </a:pPr>
            <a:endParaRPr lang="en-US"/>
          </a:p>
        </p:txBody>
      </p:sp>
      <p:sp>
        <p:nvSpPr>
          <p:cNvPr id="5" name="Rectangle 5"/>
          <p:cNvSpPr>
            <a:spLocks noGrp="1" noChangeArrowheads="1"/>
          </p:cNvSpPr>
          <p:nvPr>
            <p:ph type="ftr" sz="quarter" idx="11"/>
          </p:nvPr>
        </p:nvSpPr>
        <p:spPr/>
        <p:txBody>
          <a:bodyPr/>
          <a:lstStyle>
            <a:lvl1pPr>
              <a:defRPr sz="4000"/>
            </a:lvl1pPr>
          </a:lstStyle>
          <a:p>
            <a:pPr>
              <a:defRPr/>
            </a:pPr>
            <a:endParaRPr lang="en-US"/>
          </a:p>
        </p:txBody>
      </p:sp>
      <p:sp>
        <p:nvSpPr>
          <p:cNvPr id="6" name="Rectangle 6"/>
          <p:cNvSpPr>
            <a:spLocks noGrp="1" noChangeArrowheads="1"/>
          </p:cNvSpPr>
          <p:nvPr>
            <p:ph type="sldNum" sz="quarter" idx="12"/>
          </p:nvPr>
        </p:nvSpPr>
        <p:spPr/>
        <p:txBody>
          <a:bodyPr/>
          <a:lstStyle>
            <a:lvl1pPr>
              <a:defRPr sz="4000" smtClean="0"/>
            </a:lvl1pPr>
          </a:lstStyle>
          <a:p>
            <a:pPr>
              <a:defRPr/>
            </a:pPr>
            <a:fld id="{F357D8AC-D14A-41D2-86E2-F039CBFDD587}" type="slidenum">
              <a:rPr lang="en-US" altLang="en-US"/>
              <a:pPr>
                <a:defRPr/>
              </a:pPr>
              <a:t>‹#›</a:t>
            </a:fld>
            <a:endParaRPr lang="en-US" altLang="en-US"/>
          </a:p>
        </p:txBody>
      </p:sp>
    </p:spTree>
    <p:extLst>
      <p:ext uri="{BB962C8B-B14F-4D97-AF65-F5344CB8AC3E}">
        <p14:creationId xmlns:p14="http://schemas.microsoft.com/office/powerpoint/2010/main" val="1832983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8EE3C5-A442-45A3-8BA2-71AFF0C3AED5}" type="slidenum">
              <a:rPr lang="en-US" altLang="en-US"/>
              <a:pPr/>
              <a:t>‹#›</a:t>
            </a:fld>
            <a:endParaRPr lang="en-US" altLang="en-US"/>
          </a:p>
        </p:txBody>
      </p:sp>
    </p:spTree>
    <p:extLst>
      <p:ext uri="{BB962C8B-B14F-4D97-AF65-F5344CB8AC3E}">
        <p14:creationId xmlns:p14="http://schemas.microsoft.com/office/powerpoint/2010/main" val="26153058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sz="4000"/>
            </a:lvl1pPr>
          </a:lstStyle>
          <a:p>
            <a:pPr>
              <a:defRPr/>
            </a:pPr>
            <a:endParaRPr lang="en-US"/>
          </a:p>
        </p:txBody>
      </p:sp>
      <p:sp>
        <p:nvSpPr>
          <p:cNvPr id="6" name="Footer Placeholder 5"/>
          <p:cNvSpPr>
            <a:spLocks noGrp="1" noChangeArrowheads="1"/>
          </p:cNvSpPr>
          <p:nvPr>
            <p:ph type="ftr" sz="quarter" idx="11"/>
          </p:nvPr>
        </p:nvSpPr>
        <p:spPr/>
        <p:txBody>
          <a:bodyPr/>
          <a:lstStyle>
            <a:lvl1pPr>
              <a:defRPr sz="400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z="4000" smtClean="0"/>
            </a:lvl1pPr>
          </a:lstStyle>
          <a:p>
            <a:pPr>
              <a:defRPr/>
            </a:pPr>
            <a:fld id="{F7BA3F06-8BF8-489C-A170-484D43D189DB}" type="slidenum">
              <a:rPr lang="en-US" altLang="en-US"/>
              <a:pPr>
                <a:defRPr/>
              </a:pPr>
              <a:t>‹#›</a:t>
            </a:fld>
            <a:endParaRPr lang="en-US" altLang="en-US"/>
          </a:p>
        </p:txBody>
      </p:sp>
    </p:spTree>
    <p:extLst>
      <p:ext uri="{BB962C8B-B14F-4D97-AF65-F5344CB8AC3E}">
        <p14:creationId xmlns:p14="http://schemas.microsoft.com/office/powerpoint/2010/main" val="9764739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sz="4000"/>
            </a:lvl1pPr>
          </a:lstStyle>
          <a:p>
            <a:pPr>
              <a:defRPr/>
            </a:pPr>
            <a:endParaRPr lang="en-US"/>
          </a:p>
        </p:txBody>
      </p:sp>
      <p:sp>
        <p:nvSpPr>
          <p:cNvPr id="8" name="Rectangle 5"/>
          <p:cNvSpPr>
            <a:spLocks noGrp="1" noChangeArrowheads="1"/>
          </p:cNvSpPr>
          <p:nvPr>
            <p:ph type="ftr" sz="quarter" idx="11"/>
          </p:nvPr>
        </p:nvSpPr>
        <p:spPr/>
        <p:txBody>
          <a:bodyPr/>
          <a:lstStyle>
            <a:lvl1pPr>
              <a:defRPr sz="4000"/>
            </a:lvl1pPr>
          </a:lstStyle>
          <a:p>
            <a:pPr>
              <a:defRPr/>
            </a:pPr>
            <a:endParaRPr lang="en-US"/>
          </a:p>
        </p:txBody>
      </p:sp>
      <p:sp>
        <p:nvSpPr>
          <p:cNvPr id="9" name="Rectangle 6"/>
          <p:cNvSpPr>
            <a:spLocks noGrp="1" noChangeArrowheads="1"/>
          </p:cNvSpPr>
          <p:nvPr>
            <p:ph type="sldNum" sz="quarter" idx="12"/>
          </p:nvPr>
        </p:nvSpPr>
        <p:spPr/>
        <p:txBody>
          <a:bodyPr/>
          <a:lstStyle>
            <a:lvl1pPr>
              <a:defRPr sz="4000" smtClean="0"/>
            </a:lvl1pPr>
          </a:lstStyle>
          <a:p>
            <a:pPr>
              <a:defRPr/>
            </a:pPr>
            <a:fld id="{58EC39B0-D397-4F58-A259-2A9E30CC51D1}" type="slidenum">
              <a:rPr lang="en-US" altLang="en-US"/>
              <a:pPr>
                <a:defRPr/>
              </a:pPr>
              <a:t>‹#›</a:t>
            </a:fld>
            <a:endParaRPr lang="en-US" altLang="en-US"/>
          </a:p>
        </p:txBody>
      </p:sp>
    </p:spTree>
    <p:extLst>
      <p:ext uri="{BB962C8B-B14F-4D97-AF65-F5344CB8AC3E}">
        <p14:creationId xmlns:p14="http://schemas.microsoft.com/office/powerpoint/2010/main" val="16300056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z="4000"/>
            </a:lvl1pPr>
          </a:lstStyle>
          <a:p>
            <a:pPr>
              <a:defRPr/>
            </a:pPr>
            <a:endParaRPr lang="en-US"/>
          </a:p>
        </p:txBody>
      </p:sp>
      <p:sp>
        <p:nvSpPr>
          <p:cNvPr id="4" name="Rectangle 5"/>
          <p:cNvSpPr>
            <a:spLocks noGrp="1" noChangeArrowheads="1"/>
          </p:cNvSpPr>
          <p:nvPr>
            <p:ph type="ftr" sz="quarter" idx="11"/>
          </p:nvPr>
        </p:nvSpPr>
        <p:spPr/>
        <p:txBody>
          <a:bodyPr/>
          <a:lstStyle>
            <a:lvl1pPr>
              <a:defRPr sz="4000"/>
            </a:lvl1pPr>
          </a:lstStyle>
          <a:p>
            <a:pPr>
              <a:defRPr/>
            </a:pPr>
            <a:endParaRPr lang="en-US"/>
          </a:p>
        </p:txBody>
      </p:sp>
      <p:sp>
        <p:nvSpPr>
          <p:cNvPr id="5" name="Rectangle 6"/>
          <p:cNvSpPr>
            <a:spLocks noGrp="1" noChangeArrowheads="1"/>
          </p:cNvSpPr>
          <p:nvPr>
            <p:ph type="sldNum" sz="quarter" idx="12"/>
          </p:nvPr>
        </p:nvSpPr>
        <p:spPr/>
        <p:txBody>
          <a:bodyPr/>
          <a:lstStyle>
            <a:lvl1pPr>
              <a:defRPr sz="4000" smtClean="0"/>
            </a:lvl1pPr>
          </a:lstStyle>
          <a:p>
            <a:pPr>
              <a:defRPr/>
            </a:pPr>
            <a:fld id="{995C80A0-FDD8-467E-A08D-D770B714D7E9}" type="slidenum">
              <a:rPr lang="en-US" altLang="en-US"/>
              <a:pPr>
                <a:defRPr/>
              </a:pPr>
              <a:t>‹#›</a:t>
            </a:fld>
            <a:endParaRPr lang="en-US" altLang="en-US"/>
          </a:p>
        </p:txBody>
      </p:sp>
    </p:spTree>
    <p:extLst>
      <p:ext uri="{BB962C8B-B14F-4D97-AF65-F5344CB8AC3E}">
        <p14:creationId xmlns:p14="http://schemas.microsoft.com/office/powerpoint/2010/main" val="26133080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4000"/>
            </a:lvl1pPr>
          </a:lstStyle>
          <a:p>
            <a:pPr>
              <a:defRPr/>
            </a:pPr>
            <a:endParaRPr lang="en-US"/>
          </a:p>
        </p:txBody>
      </p:sp>
      <p:sp>
        <p:nvSpPr>
          <p:cNvPr id="3" name="Rectangle 5"/>
          <p:cNvSpPr>
            <a:spLocks noGrp="1" noChangeArrowheads="1"/>
          </p:cNvSpPr>
          <p:nvPr>
            <p:ph type="ftr" sz="quarter" idx="11"/>
          </p:nvPr>
        </p:nvSpPr>
        <p:spPr/>
        <p:txBody>
          <a:bodyPr/>
          <a:lstStyle>
            <a:lvl1pPr>
              <a:defRPr sz="4000"/>
            </a:lvl1pPr>
          </a:lstStyle>
          <a:p>
            <a:pPr>
              <a:defRPr/>
            </a:pPr>
            <a:endParaRPr lang="en-US"/>
          </a:p>
        </p:txBody>
      </p:sp>
      <p:sp>
        <p:nvSpPr>
          <p:cNvPr id="4" name="Rectangle 6"/>
          <p:cNvSpPr>
            <a:spLocks noGrp="1" noChangeArrowheads="1"/>
          </p:cNvSpPr>
          <p:nvPr>
            <p:ph type="sldNum" sz="quarter" idx="12"/>
          </p:nvPr>
        </p:nvSpPr>
        <p:spPr/>
        <p:txBody>
          <a:bodyPr/>
          <a:lstStyle>
            <a:lvl1pPr>
              <a:defRPr sz="4000" smtClean="0"/>
            </a:lvl1pPr>
          </a:lstStyle>
          <a:p>
            <a:pPr>
              <a:defRPr/>
            </a:pPr>
            <a:fld id="{A18D2B15-5179-45F7-AC31-7B06DA5F2E1F}" type="slidenum">
              <a:rPr lang="en-US" altLang="en-US"/>
              <a:pPr>
                <a:defRPr/>
              </a:pPr>
              <a:t>‹#›</a:t>
            </a:fld>
            <a:endParaRPr lang="en-US" altLang="en-US"/>
          </a:p>
        </p:txBody>
      </p:sp>
    </p:spTree>
    <p:extLst>
      <p:ext uri="{BB962C8B-B14F-4D97-AF65-F5344CB8AC3E}">
        <p14:creationId xmlns:p14="http://schemas.microsoft.com/office/powerpoint/2010/main" val="37460690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1"/>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sz="4000"/>
            </a:lvl1pPr>
          </a:lstStyle>
          <a:p>
            <a:pPr>
              <a:defRPr/>
            </a:pPr>
            <a:endParaRPr lang="en-US"/>
          </a:p>
        </p:txBody>
      </p:sp>
      <p:sp>
        <p:nvSpPr>
          <p:cNvPr id="6" name="Footer Placeholder 5"/>
          <p:cNvSpPr>
            <a:spLocks noGrp="1" noChangeArrowheads="1"/>
          </p:cNvSpPr>
          <p:nvPr>
            <p:ph type="ftr" sz="quarter" idx="11"/>
          </p:nvPr>
        </p:nvSpPr>
        <p:spPr/>
        <p:txBody>
          <a:bodyPr/>
          <a:lstStyle>
            <a:lvl1pPr>
              <a:defRPr sz="400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z="4000" smtClean="0"/>
            </a:lvl1pPr>
          </a:lstStyle>
          <a:p>
            <a:pPr>
              <a:defRPr/>
            </a:pPr>
            <a:fld id="{D009817C-6332-4A06-BAFC-1562824446C5}" type="slidenum">
              <a:rPr lang="en-US" altLang="en-US"/>
              <a:pPr>
                <a:defRPr/>
              </a:pPr>
              <a:t>‹#›</a:t>
            </a:fld>
            <a:endParaRPr lang="en-US" altLang="en-US"/>
          </a:p>
        </p:txBody>
      </p:sp>
    </p:spTree>
    <p:extLst>
      <p:ext uri="{BB962C8B-B14F-4D97-AF65-F5344CB8AC3E}">
        <p14:creationId xmlns:p14="http://schemas.microsoft.com/office/powerpoint/2010/main" val="4812884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sz="4000"/>
            </a:lvl1pPr>
          </a:lstStyle>
          <a:p>
            <a:pPr>
              <a:defRPr/>
            </a:pPr>
            <a:endParaRPr lang="en-US"/>
          </a:p>
        </p:txBody>
      </p:sp>
      <p:sp>
        <p:nvSpPr>
          <p:cNvPr id="6" name="Footer Placeholder 5"/>
          <p:cNvSpPr>
            <a:spLocks noGrp="1" noChangeArrowheads="1"/>
          </p:cNvSpPr>
          <p:nvPr>
            <p:ph type="ftr" sz="quarter" idx="11"/>
          </p:nvPr>
        </p:nvSpPr>
        <p:spPr/>
        <p:txBody>
          <a:bodyPr/>
          <a:lstStyle>
            <a:lvl1pPr>
              <a:defRPr sz="400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z="4000" smtClean="0"/>
            </a:lvl1pPr>
          </a:lstStyle>
          <a:p>
            <a:pPr>
              <a:defRPr/>
            </a:pPr>
            <a:fld id="{7AFA2835-63C8-41AA-A47F-C7AB3B4C0CC4}" type="slidenum">
              <a:rPr lang="en-US" altLang="en-US"/>
              <a:pPr>
                <a:defRPr/>
              </a:pPr>
              <a:t>‹#›</a:t>
            </a:fld>
            <a:endParaRPr lang="en-US" altLang="en-US"/>
          </a:p>
        </p:txBody>
      </p:sp>
    </p:spTree>
    <p:extLst>
      <p:ext uri="{BB962C8B-B14F-4D97-AF65-F5344CB8AC3E}">
        <p14:creationId xmlns:p14="http://schemas.microsoft.com/office/powerpoint/2010/main" val="23206404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z="4000"/>
            </a:lvl1pPr>
          </a:lstStyle>
          <a:p>
            <a:pPr>
              <a:defRPr/>
            </a:pPr>
            <a:endParaRPr lang="en-US"/>
          </a:p>
        </p:txBody>
      </p:sp>
      <p:sp>
        <p:nvSpPr>
          <p:cNvPr id="5" name="Rectangle 5"/>
          <p:cNvSpPr>
            <a:spLocks noGrp="1" noChangeArrowheads="1"/>
          </p:cNvSpPr>
          <p:nvPr>
            <p:ph type="ftr" sz="quarter" idx="11"/>
          </p:nvPr>
        </p:nvSpPr>
        <p:spPr/>
        <p:txBody>
          <a:bodyPr/>
          <a:lstStyle>
            <a:lvl1pPr>
              <a:defRPr sz="4000"/>
            </a:lvl1pPr>
          </a:lstStyle>
          <a:p>
            <a:pPr>
              <a:defRPr/>
            </a:pPr>
            <a:endParaRPr lang="en-US"/>
          </a:p>
        </p:txBody>
      </p:sp>
      <p:sp>
        <p:nvSpPr>
          <p:cNvPr id="6" name="Rectangle 6"/>
          <p:cNvSpPr>
            <a:spLocks noGrp="1" noChangeArrowheads="1"/>
          </p:cNvSpPr>
          <p:nvPr>
            <p:ph type="sldNum" sz="quarter" idx="12"/>
          </p:nvPr>
        </p:nvSpPr>
        <p:spPr/>
        <p:txBody>
          <a:bodyPr/>
          <a:lstStyle>
            <a:lvl1pPr>
              <a:defRPr sz="4000" smtClean="0"/>
            </a:lvl1pPr>
          </a:lstStyle>
          <a:p>
            <a:pPr>
              <a:defRPr/>
            </a:pPr>
            <a:fld id="{07FE6058-EA6E-47AD-A0BF-5E08AA41C41C}" type="slidenum">
              <a:rPr lang="en-US" altLang="en-US"/>
              <a:pPr>
                <a:defRPr/>
              </a:pPr>
              <a:t>‹#›</a:t>
            </a:fld>
            <a:endParaRPr lang="en-US" altLang="en-US"/>
          </a:p>
        </p:txBody>
      </p:sp>
    </p:spTree>
    <p:extLst>
      <p:ext uri="{BB962C8B-B14F-4D97-AF65-F5344CB8AC3E}">
        <p14:creationId xmlns:p14="http://schemas.microsoft.com/office/powerpoint/2010/main" val="21582644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z="4000"/>
            </a:lvl1pPr>
          </a:lstStyle>
          <a:p>
            <a:pPr>
              <a:defRPr/>
            </a:pPr>
            <a:endParaRPr lang="en-US"/>
          </a:p>
        </p:txBody>
      </p:sp>
      <p:sp>
        <p:nvSpPr>
          <p:cNvPr id="5" name="Rectangle 5"/>
          <p:cNvSpPr>
            <a:spLocks noGrp="1" noChangeArrowheads="1"/>
          </p:cNvSpPr>
          <p:nvPr>
            <p:ph type="ftr" sz="quarter" idx="11"/>
          </p:nvPr>
        </p:nvSpPr>
        <p:spPr/>
        <p:txBody>
          <a:bodyPr/>
          <a:lstStyle>
            <a:lvl1pPr>
              <a:defRPr sz="4000"/>
            </a:lvl1pPr>
          </a:lstStyle>
          <a:p>
            <a:pPr>
              <a:defRPr/>
            </a:pPr>
            <a:endParaRPr lang="en-US"/>
          </a:p>
        </p:txBody>
      </p:sp>
      <p:sp>
        <p:nvSpPr>
          <p:cNvPr id="6" name="Rectangle 6"/>
          <p:cNvSpPr>
            <a:spLocks noGrp="1" noChangeArrowheads="1"/>
          </p:cNvSpPr>
          <p:nvPr>
            <p:ph type="sldNum" sz="quarter" idx="12"/>
          </p:nvPr>
        </p:nvSpPr>
        <p:spPr/>
        <p:txBody>
          <a:bodyPr/>
          <a:lstStyle>
            <a:lvl1pPr>
              <a:defRPr sz="4000" smtClean="0"/>
            </a:lvl1pPr>
          </a:lstStyle>
          <a:p>
            <a:pPr>
              <a:defRPr/>
            </a:pPr>
            <a:fld id="{1F9DA05A-0DD1-479A-901D-924C4DC901FB}" type="slidenum">
              <a:rPr lang="en-US" altLang="en-US"/>
              <a:pPr>
                <a:defRPr/>
              </a:pPr>
              <a:t>‹#›</a:t>
            </a:fld>
            <a:endParaRPr lang="en-US" altLang="en-US"/>
          </a:p>
        </p:txBody>
      </p:sp>
    </p:spTree>
    <p:extLst>
      <p:ext uri="{BB962C8B-B14F-4D97-AF65-F5344CB8AC3E}">
        <p14:creationId xmlns:p14="http://schemas.microsoft.com/office/powerpoint/2010/main" val="27266942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sz="4000"/>
            </a:lvl1pPr>
          </a:lstStyle>
          <a:p>
            <a:pPr>
              <a:defRPr/>
            </a:pPr>
            <a:endParaRPr lang="en-US"/>
          </a:p>
        </p:txBody>
      </p:sp>
      <p:sp>
        <p:nvSpPr>
          <p:cNvPr id="5" name="Rectangle 5"/>
          <p:cNvSpPr>
            <a:spLocks noGrp="1" noChangeArrowheads="1"/>
          </p:cNvSpPr>
          <p:nvPr>
            <p:ph type="ftr" sz="quarter" idx="11"/>
          </p:nvPr>
        </p:nvSpPr>
        <p:spPr/>
        <p:txBody>
          <a:bodyPr/>
          <a:lstStyle>
            <a:lvl1pPr>
              <a:defRPr sz="4000"/>
            </a:lvl1pPr>
          </a:lstStyle>
          <a:p>
            <a:pPr>
              <a:defRPr/>
            </a:pPr>
            <a:endParaRPr lang="en-US"/>
          </a:p>
        </p:txBody>
      </p:sp>
      <p:sp>
        <p:nvSpPr>
          <p:cNvPr id="6" name="Rectangle 6"/>
          <p:cNvSpPr>
            <a:spLocks noGrp="1" noChangeArrowheads="1"/>
          </p:cNvSpPr>
          <p:nvPr>
            <p:ph type="sldNum" sz="quarter" idx="12"/>
          </p:nvPr>
        </p:nvSpPr>
        <p:spPr/>
        <p:txBody>
          <a:bodyPr/>
          <a:lstStyle>
            <a:lvl1pPr>
              <a:defRPr sz="4000" smtClean="0"/>
            </a:lvl1pPr>
          </a:lstStyle>
          <a:p>
            <a:pPr>
              <a:defRPr/>
            </a:pPr>
            <a:fld id="{2C078D83-62A0-48C6-BEF2-2C966AFD2D01}" type="slidenum">
              <a:rPr lang="en-US" altLang="en-US"/>
              <a:pPr>
                <a:defRPr/>
              </a:pPr>
              <a:t>‹#›</a:t>
            </a:fld>
            <a:endParaRPr lang="en-US" altLang="en-US"/>
          </a:p>
        </p:txBody>
      </p:sp>
    </p:spTree>
    <p:extLst>
      <p:ext uri="{BB962C8B-B14F-4D97-AF65-F5344CB8AC3E}">
        <p14:creationId xmlns:p14="http://schemas.microsoft.com/office/powerpoint/2010/main" val="13313083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sz="4000"/>
            </a:lvl1pPr>
          </a:lstStyle>
          <a:p>
            <a:pPr>
              <a:defRPr/>
            </a:pPr>
            <a:endParaRPr lang="en-US"/>
          </a:p>
        </p:txBody>
      </p:sp>
      <p:sp>
        <p:nvSpPr>
          <p:cNvPr id="4" name="Rectangle 5"/>
          <p:cNvSpPr>
            <a:spLocks noGrp="1" noChangeArrowheads="1"/>
          </p:cNvSpPr>
          <p:nvPr>
            <p:ph type="ftr" sz="quarter" idx="11"/>
          </p:nvPr>
        </p:nvSpPr>
        <p:spPr/>
        <p:txBody>
          <a:bodyPr/>
          <a:lstStyle>
            <a:lvl1pPr>
              <a:defRPr sz="4000"/>
            </a:lvl1pPr>
          </a:lstStyle>
          <a:p>
            <a:pPr>
              <a:defRPr/>
            </a:pPr>
            <a:endParaRPr lang="en-US"/>
          </a:p>
        </p:txBody>
      </p:sp>
      <p:sp>
        <p:nvSpPr>
          <p:cNvPr id="5" name="Rectangle 6"/>
          <p:cNvSpPr>
            <a:spLocks noGrp="1" noChangeArrowheads="1"/>
          </p:cNvSpPr>
          <p:nvPr>
            <p:ph type="sldNum" sz="quarter" idx="12"/>
          </p:nvPr>
        </p:nvSpPr>
        <p:spPr/>
        <p:txBody>
          <a:bodyPr/>
          <a:lstStyle>
            <a:lvl1pPr>
              <a:defRPr sz="4000" smtClean="0"/>
            </a:lvl1pPr>
          </a:lstStyle>
          <a:p>
            <a:pPr>
              <a:defRPr/>
            </a:pPr>
            <a:fld id="{196F47BE-90B0-43C5-AF5C-97F9FA6D12F5}" type="slidenum">
              <a:rPr lang="en-US" altLang="en-US"/>
              <a:pPr>
                <a:defRPr/>
              </a:pPr>
              <a:t>‹#›</a:t>
            </a:fld>
            <a:endParaRPr lang="en-US" altLang="en-US"/>
          </a:p>
        </p:txBody>
      </p:sp>
    </p:spTree>
    <p:extLst>
      <p:ext uri="{BB962C8B-B14F-4D97-AF65-F5344CB8AC3E}">
        <p14:creationId xmlns:p14="http://schemas.microsoft.com/office/powerpoint/2010/main" val="381499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5420E58-4151-4D03-9146-A59536CA21E4}" type="slidenum">
              <a:rPr lang="en-US" altLang="en-US"/>
              <a:pPr/>
              <a:t>‹#›</a:t>
            </a:fld>
            <a:endParaRPr lang="en-US" altLang="en-US"/>
          </a:p>
        </p:txBody>
      </p:sp>
    </p:spTree>
    <p:extLst>
      <p:ext uri="{BB962C8B-B14F-4D97-AF65-F5344CB8AC3E}">
        <p14:creationId xmlns:p14="http://schemas.microsoft.com/office/powerpoint/2010/main" val="29573308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sz="4000"/>
            </a:lvl1pPr>
          </a:lstStyle>
          <a:p>
            <a:pPr>
              <a:defRPr/>
            </a:pPr>
            <a:endParaRPr lang="en-US"/>
          </a:p>
        </p:txBody>
      </p:sp>
      <p:sp>
        <p:nvSpPr>
          <p:cNvPr id="7" name="Rectangle 5"/>
          <p:cNvSpPr>
            <a:spLocks noGrp="1" noChangeArrowheads="1"/>
          </p:cNvSpPr>
          <p:nvPr>
            <p:ph type="ftr" sz="quarter" idx="11"/>
          </p:nvPr>
        </p:nvSpPr>
        <p:spPr/>
        <p:txBody>
          <a:bodyPr/>
          <a:lstStyle>
            <a:lvl1pPr>
              <a:defRPr sz="4000"/>
            </a:lvl1pPr>
          </a:lstStyle>
          <a:p>
            <a:pPr>
              <a:defRPr/>
            </a:pPr>
            <a:endParaRPr lang="en-US"/>
          </a:p>
        </p:txBody>
      </p:sp>
      <p:sp>
        <p:nvSpPr>
          <p:cNvPr id="8" name="Rectangle 6"/>
          <p:cNvSpPr>
            <a:spLocks noGrp="1" noChangeArrowheads="1"/>
          </p:cNvSpPr>
          <p:nvPr>
            <p:ph type="sldNum" sz="quarter" idx="12"/>
          </p:nvPr>
        </p:nvSpPr>
        <p:spPr/>
        <p:txBody>
          <a:bodyPr/>
          <a:lstStyle>
            <a:lvl1pPr>
              <a:defRPr sz="4000" smtClean="0"/>
            </a:lvl1pPr>
          </a:lstStyle>
          <a:p>
            <a:pPr>
              <a:defRPr/>
            </a:pPr>
            <a:fld id="{FB3B7522-5364-457D-AB6C-FFBC4B523C38}" type="slidenum">
              <a:rPr lang="en-US" altLang="en-US"/>
              <a:pPr>
                <a:defRPr/>
              </a:pPr>
              <a:t>‹#›</a:t>
            </a:fld>
            <a:endParaRPr lang="en-US" altLang="en-US"/>
          </a:p>
        </p:txBody>
      </p:sp>
    </p:spTree>
    <p:extLst>
      <p:ext uri="{BB962C8B-B14F-4D97-AF65-F5344CB8AC3E}">
        <p14:creationId xmlns:p14="http://schemas.microsoft.com/office/powerpoint/2010/main" val="9526058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sz="4000"/>
            </a:lvl1pPr>
          </a:lstStyle>
          <a:p>
            <a:pPr>
              <a:defRPr/>
            </a:pPr>
            <a:endParaRPr lang="en-US"/>
          </a:p>
        </p:txBody>
      </p:sp>
      <p:sp>
        <p:nvSpPr>
          <p:cNvPr id="5" name="Rectangle 5"/>
          <p:cNvSpPr>
            <a:spLocks noGrp="1" noChangeArrowheads="1"/>
          </p:cNvSpPr>
          <p:nvPr>
            <p:ph type="ftr" sz="quarter" idx="11"/>
          </p:nvPr>
        </p:nvSpPr>
        <p:spPr/>
        <p:txBody>
          <a:bodyPr/>
          <a:lstStyle>
            <a:lvl1pPr>
              <a:defRPr sz="4000"/>
            </a:lvl1pPr>
          </a:lstStyle>
          <a:p>
            <a:pPr>
              <a:defRPr/>
            </a:pPr>
            <a:endParaRPr lang="en-US"/>
          </a:p>
        </p:txBody>
      </p:sp>
      <p:sp>
        <p:nvSpPr>
          <p:cNvPr id="6" name="Rectangle 6"/>
          <p:cNvSpPr>
            <a:spLocks noGrp="1" noChangeArrowheads="1"/>
          </p:cNvSpPr>
          <p:nvPr>
            <p:ph type="sldNum" sz="quarter" idx="12"/>
          </p:nvPr>
        </p:nvSpPr>
        <p:spPr/>
        <p:txBody>
          <a:bodyPr/>
          <a:lstStyle>
            <a:lvl1pPr>
              <a:defRPr sz="4000" smtClean="0"/>
            </a:lvl1pPr>
          </a:lstStyle>
          <a:p>
            <a:pPr>
              <a:defRPr/>
            </a:pPr>
            <a:fld id="{7DA6987D-401F-4164-A85B-3E3C63C58E3D}" type="slidenum">
              <a:rPr lang="en-US" altLang="en-US"/>
              <a:pPr>
                <a:defRPr/>
              </a:pPr>
              <a:t>‹#›</a:t>
            </a:fld>
            <a:endParaRPr lang="en-US" altLang="en-US"/>
          </a:p>
        </p:txBody>
      </p:sp>
    </p:spTree>
    <p:extLst>
      <p:ext uri="{BB962C8B-B14F-4D97-AF65-F5344CB8AC3E}">
        <p14:creationId xmlns:p14="http://schemas.microsoft.com/office/powerpoint/2010/main" val="3700978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76A5E89-33DF-4F0D-941D-D21AF8EC8341}" type="slidenum">
              <a:rPr lang="en-US" altLang="en-US"/>
              <a:pPr/>
              <a:t>‹#›</a:t>
            </a:fld>
            <a:endParaRPr lang="en-US" altLang="en-US"/>
          </a:p>
        </p:txBody>
      </p:sp>
    </p:spTree>
    <p:extLst>
      <p:ext uri="{BB962C8B-B14F-4D97-AF65-F5344CB8AC3E}">
        <p14:creationId xmlns:p14="http://schemas.microsoft.com/office/powerpoint/2010/main" val="367255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2A2A53-1669-438E-A592-EFA12D751BB5}" type="slidenum">
              <a:rPr lang="en-US" altLang="en-US"/>
              <a:pPr/>
              <a:t>‹#›</a:t>
            </a:fld>
            <a:endParaRPr lang="en-US" altLang="en-US"/>
          </a:p>
        </p:txBody>
      </p:sp>
    </p:spTree>
    <p:extLst>
      <p:ext uri="{BB962C8B-B14F-4D97-AF65-F5344CB8AC3E}">
        <p14:creationId xmlns:p14="http://schemas.microsoft.com/office/powerpoint/2010/main" val="227334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4BB505-75D1-4720-84DE-B787A2F89A4D}" type="slidenum">
              <a:rPr lang="en-US" altLang="en-US"/>
              <a:pPr/>
              <a:t>‹#›</a:t>
            </a:fld>
            <a:endParaRPr lang="en-US" altLang="en-US"/>
          </a:p>
        </p:txBody>
      </p:sp>
    </p:spTree>
    <p:extLst>
      <p:ext uri="{BB962C8B-B14F-4D97-AF65-F5344CB8AC3E}">
        <p14:creationId xmlns:p14="http://schemas.microsoft.com/office/powerpoint/2010/main" val="624226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A94592-D58B-4B1E-B9DD-6D4C0223D8D7}" type="slidenum">
              <a:rPr lang="en-US" altLang="en-US"/>
              <a:pPr/>
              <a:t>‹#›</a:t>
            </a:fld>
            <a:endParaRPr lang="en-US" altLang="en-US"/>
          </a:p>
        </p:txBody>
      </p:sp>
    </p:spTree>
    <p:extLst>
      <p:ext uri="{BB962C8B-B14F-4D97-AF65-F5344CB8AC3E}">
        <p14:creationId xmlns:p14="http://schemas.microsoft.com/office/powerpoint/2010/main" val="2094412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23D30A-ECFD-4038-A5CA-9FE37585DB97}" type="slidenum">
              <a:rPr lang="en-US" altLang="en-US"/>
              <a:pPr/>
              <a:t>‹#›</a:t>
            </a:fld>
            <a:endParaRPr lang="en-US" altLang="en-US"/>
          </a:p>
        </p:txBody>
      </p:sp>
    </p:spTree>
    <p:extLst>
      <p:ext uri="{BB962C8B-B14F-4D97-AF65-F5344CB8AC3E}">
        <p14:creationId xmlns:p14="http://schemas.microsoft.com/office/powerpoint/2010/main" val="3722612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283AC8-4E44-40EB-9F94-B9CB8D5224CA}" type="slidenum">
              <a:rPr lang="en-US" altLang="en-US"/>
              <a:pPr/>
              <a:t>‹#›</a:t>
            </a:fld>
            <a:endParaRPr lang="en-US" altLang="en-US"/>
          </a:p>
        </p:txBody>
      </p:sp>
    </p:spTree>
    <p:extLst>
      <p:ext uri="{BB962C8B-B14F-4D97-AF65-F5344CB8AC3E}">
        <p14:creationId xmlns:p14="http://schemas.microsoft.com/office/powerpoint/2010/main" val="167526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8BCF197-3529-4BD7-BD7B-BFFEDC6BD485}" type="slidenum">
              <a:rPr lang="en-US" altLang="en-US"/>
              <a:pPr/>
              <a:t>‹#›</a:t>
            </a:fld>
            <a:endParaRPr lang="en-US" altLang="en-US"/>
          </a:p>
        </p:txBody>
      </p:sp>
    </p:spTree>
    <p:extLst>
      <p:ext uri="{BB962C8B-B14F-4D97-AF65-F5344CB8AC3E}">
        <p14:creationId xmlns:p14="http://schemas.microsoft.com/office/powerpoint/2010/main" val="298513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33C71A-604E-4BD9-BF99-423D997B6A3C}" type="slidenum">
              <a:rPr lang="en-US" altLang="en-US"/>
              <a:pPr/>
              <a:t>‹#›</a:t>
            </a:fld>
            <a:endParaRPr lang="en-US" altLang="en-US"/>
          </a:p>
        </p:txBody>
      </p:sp>
    </p:spTree>
    <p:extLst>
      <p:ext uri="{BB962C8B-B14F-4D97-AF65-F5344CB8AC3E}">
        <p14:creationId xmlns:p14="http://schemas.microsoft.com/office/powerpoint/2010/main" val="3538859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279F21D-C8F9-428A-9395-394F1D064D19}" type="slidenum">
              <a:rPr lang="en-US" altLang="en-US"/>
              <a:pPr/>
              <a:t>‹#›</a:t>
            </a:fld>
            <a:endParaRPr lang="en-US" altLang="en-US"/>
          </a:p>
        </p:txBody>
      </p:sp>
    </p:spTree>
    <p:extLst>
      <p:ext uri="{BB962C8B-B14F-4D97-AF65-F5344CB8AC3E}">
        <p14:creationId xmlns:p14="http://schemas.microsoft.com/office/powerpoint/2010/main" val="2945779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34DE6BD-437A-46F0-A68B-C55415FF0D05}" type="slidenum">
              <a:rPr lang="en-US" altLang="en-US"/>
              <a:pPr/>
              <a:t>‹#›</a:t>
            </a:fld>
            <a:endParaRPr lang="en-US" altLang="en-US"/>
          </a:p>
        </p:txBody>
      </p:sp>
    </p:spTree>
    <p:extLst>
      <p:ext uri="{BB962C8B-B14F-4D97-AF65-F5344CB8AC3E}">
        <p14:creationId xmlns:p14="http://schemas.microsoft.com/office/powerpoint/2010/main" val="2937284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3437F7E-EB19-4182-B4CA-C427D0336424}" type="slidenum">
              <a:rPr lang="en-US" altLang="en-US"/>
              <a:pPr/>
              <a:t>‹#›</a:t>
            </a:fld>
            <a:endParaRPr lang="en-US" altLang="en-US"/>
          </a:p>
        </p:txBody>
      </p:sp>
    </p:spTree>
    <p:extLst>
      <p:ext uri="{BB962C8B-B14F-4D97-AF65-F5344CB8AC3E}">
        <p14:creationId xmlns:p14="http://schemas.microsoft.com/office/powerpoint/2010/main" val="4029129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3B654F-6013-4B3D-ADA6-EEE0FF93520D}" type="slidenum">
              <a:rPr lang="en-US" altLang="en-US"/>
              <a:pPr/>
              <a:t>‹#›</a:t>
            </a:fld>
            <a:endParaRPr lang="en-US" altLang="en-US"/>
          </a:p>
        </p:txBody>
      </p:sp>
    </p:spTree>
    <p:extLst>
      <p:ext uri="{BB962C8B-B14F-4D97-AF65-F5344CB8AC3E}">
        <p14:creationId xmlns:p14="http://schemas.microsoft.com/office/powerpoint/2010/main" val="4006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6DC231-EE19-4505-8981-D8ADDFB434C5}" type="slidenum">
              <a:rPr lang="en-US" altLang="en-US"/>
              <a:pPr/>
              <a:t>‹#›</a:t>
            </a:fld>
            <a:endParaRPr lang="en-US" altLang="en-US"/>
          </a:p>
        </p:txBody>
      </p:sp>
    </p:spTree>
    <p:extLst>
      <p:ext uri="{BB962C8B-B14F-4D97-AF65-F5344CB8AC3E}">
        <p14:creationId xmlns:p14="http://schemas.microsoft.com/office/powerpoint/2010/main" val="3618578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EC8AB2-08F3-43B9-A901-A2C73F4D0BB5}" type="slidenum">
              <a:rPr lang="en-US" altLang="en-US"/>
              <a:pPr/>
              <a:t>‹#›</a:t>
            </a:fld>
            <a:endParaRPr lang="en-US" altLang="en-US"/>
          </a:p>
        </p:txBody>
      </p:sp>
    </p:spTree>
    <p:extLst>
      <p:ext uri="{BB962C8B-B14F-4D97-AF65-F5344CB8AC3E}">
        <p14:creationId xmlns:p14="http://schemas.microsoft.com/office/powerpoint/2010/main" val="95487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3DC456-4F3D-4CD9-B1B1-8CF2DD963182}" type="slidenum">
              <a:rPr lang="en-US" altLang="en-US"/>
              <a:pPr/>
              <a:t>‹#›</a:t>
            </a:fld>
            <a:endParaRPr lang="en-US" altLang="en-US"/>
          </a:p>
        </p:txBody>
      </p:sp>
    </p:spTree>
    <p:extLst>
      <p:ext uri="{BB962C8B-B14F-4D97-AF65-F5344CB8AC3E}">
        <p14:creationId xmlns:p14="http://schemas.microsoft.com/office/powerpoint/2010/main" val="2864341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0881F7D-6D7D-474E-8F76-A4655F02905A}" type="slidenum">
              <a:rPr lang="en-US" altLang="en-US"/>
              <a:pPr/>
              <a:t>‹#›</a:t>
            </a:fld>
            <a:endParaRPr lang="en-US" altLang="en-US"/>
          </a:p>
        </p:txBody>
      </p:sp>
    </p:spTree>
    <p:extLst>
      <p:ext uri="{BB962C8B-B14F-4D97-AF65-F5344CB8AC3E}">
        <p14:creationId xmlns:p14="http://schemas.microsoft.com/office/powerpoint/2010/main" val="3727214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677A2EAB-DC6F-4EB1-9921-68B9406F2C60}" type="slidenum">
              <a:rPr lang="en-US" altLang="en-US"/>
              <a:pPr/>
              <a:t>‹#›</a:t>
            </a:fld>
            <a:endParaRPr lang="en-US" altLang="en-US"/>
          </a:p>
        </p:txBody>
      </p:sp>
    </p:spTree>
    <p:extLst>
      <p:ext uri="{BB962C8B-B14F-4D97-AF65-F5344CB8AC3E}">
        <p14:creationId xmlns:p14="http://schemas.microsoft.com/office/powerpoint/2010/main" val="292498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FB5AC2-5172-4BED-952E-10DE09A3832B}" type="slidenum">
              <a:rPr lang="en-US" altLang="en-US"/>
              <a:pPr/>
              <a:t>‹#›</a:t>
            </a:fld>
            <a:endParaRPr lang="en-US" altLang="en-US"/>
          </a:p>
        </p:txBody>
      </p:sp>
    </p:spTree>
    <p:extLst>
      <p:ext uri="{BB962C8B-B14F-4D97-AF65-F5344CB8AC3E}">
        <p14:creationId xmlns:p14="http://schemas.microsoft.com/office/powerpoint/2010/main" val="4002288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505C1-DB94-45C2-887A-B0047AA66AFC}" type="slidenum">
              <a:rPr lang="en-US" altLang="en-US"/>
              <a:pPr/>
              <a:t>‹#›</a:t>
            </a:fld>
            <a:endParaRPr lang="en-US" altLang="en-US"/>
          </a:p>
        </p:txBody>
      </p:sp>
    </p:spTree>
    <p:extLst>
      <p:ext uri="{BB962C8B-B14F-4D97-AF65-F5344CB8AC3E}">
        <p14:creationId xmlns:p14="http://schemas.microsoft.com/office/powerpoint/2010/main" val="2836406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8FFFC3-D8DD-4579-819D-F6656FE764ED}" type="slidenum">
              <a:rPr lang="en-US" altLang="en-US"/>
              <a:pPr/>
              <a:t>‹#›</a:t>
            </a:fld>
            <a:endParaRPr lang="en-US" altLang="en-US"/>
          </a:p>
        </p:txBody>
      </p:sp>
    </p:spTree>
    <p:extLst>
      <p:ext uri="{BB962C8B-B14F-4D97-AF65-F5344CB8AC3E}">
        <p14:creationId xmlns:p14="http://schemas.microsoft.com/office/powerpoint/2010/main" val="3692206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BECEF95-BB45-4738-A1FA-1C349A796F4A}" type="slidenum">
              <a:rPr lang="en-US" altLang="en-US"/>
              <a:pPr/>
              <a:t>‹#›</a:t>
            </a:fld>
            <a:endParaRPr lang="en-US" altLang="en-US"/>
          </a:p>
        </p:txBody>
      </p:sp>
    </p:spTree>
    <p:extLst>
      <p:ext uri="{BB962C8B-B14F-4D97-AF65-F5344CB8AC3E}">
        <p14:creationId xmlns:p14="http://schemas.microsoft.com/office/powerpoint/2010/main" val="4289479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5FB162-40E5-48D1-A166-77FDB1CEDE95}" type="slidenum">
              <a:rPr lang="en-US" altLang="en-US"/>
              <a:pPr/>
              <a:t>‹#›</a:t>
            </a:fld>
            <a:endParaRPr lang="en-US" altLang="en-US"/>
          </a:p>
        </p:txBody>
      </p:sp>
    </p:spTree>
    <p:extLst>
      <p:ext uri="{BB962C8B-B14F-4D97-AF65-F5344CB8AC3E}">
        <p14:creationId xmlns:p14="http://schemas.microsoft.com/office/powerpoint/2010/main" val="693102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A1D6CA-3649-42DB-8F7E-2B2F3705744A}" type="slidenum">
              <a:rPr lang="en-US" altLang="en-US"/>
              <a:pPr/>
              <a:t>‹#›</a:t>
            </a:fld>
            <a:endParaRPr lang="en-US" altLang="en-US"/>
          </a:p>
        </p:txBody>
      </p:sp>
    </p:spTree>
    <p:extLst>
      <p:ext uri="{BB962C8B-B14F-4D97-AF65-F5344CB8AC3E}">
        <p14:creationId xmlns:p14="http://schemas.microsoft.com/office/powerpoint/2010/main" val="1217939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E295134-6D4F-4C6A-BF60-5424FCE5683C}" type="slidenum">
              <a:rPr lang="en-US" altLang="en-US"/>
              <a:pPr/>
              <a:t>‹#›</a:t>
            </a:fld>
            <a:endParaRPr lang="en-US" altLang="en-US"/>
          </a:p>
        </p:txBody>
      </p:sp>
    </p:spTree>
    <p:extLst>
      <p:ext uri="{BB962C8B-B14F-4D97-AF65-F5344CB8AC3E}">
        <p14:creationId xmlns:p14="http://schemas.microsoft.com/office/powerpoint/2010/main" val="755069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BB21A96-BB07-4A41-8E30-3F7AF431E0DC}" type="slidenum">
              <a:rPr lang="en-US" altLang="en-US"/>
              <a:pPr/>
              <a:t>‹#›</a:t>
            </a:fld>
            <a:endParaRPr lang="en-US" altLang="en-US"/>
          </a:p>
        </p:txBody>
      </p:sp>
    </p:spTree>
    <p:extLst>
      <p:ext uri="{BB962C8B-B14F-4D97-AF65-F5344CB8AC3E}">
        <p14:creationId xmlns:p14="http://schemas.microsoft.com/office/powerpoint/2010/main" val="2449285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F044F3A-B8F8-4DF3-8996-27B2D2972707}" type="slidenum">
              <a:rPr lang="en-US" altLang="en-US"/>
              <a:pPr/>
              <a:t>‹#›</a:t>
            </a:fld>
            <a:endParaRPr lang="en-US" altLang="en-US"/>
          </a:p>
        </p:txBody>
      </p:sp>
    </p:spTree>
    <p:extLst>
      <p:ext uri="{BB962C8B-B14F-4D97-AF65-F5344CB8AC3E}">
        <p14:creationId xmlns:p14="http://schemas.microsoft.com/office/powerpoint/2010/main" val="3674504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A93FCC-91AE-4442-853F-A9D3947519F7}" type="slidenum">
              <a:rPr lang="en-US" altLang="en-US"/>
              <a:pPr/>
              <a:t>‹#›</a:t>
            </a:fld>
            <a:endParaRPr lang="en-US" altLang="en-US"/>
          </a:p>
        </p:txBody>
      </p:sp>
    </p:spTree>
    <p:extLst>
      <p:ext uri="{BB962C8B-B14F-4D97-AF65-F5344CB8AC3E}">
        <p14:creationId xmlns:p14="http://schemas.microsoft.com/office/powerpoint/2010/main" val="3442173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1EF32E7-F3EB-4891-BCBB-FCB8F3FD6045}" type="slidenum">
              <a:rPr lang="en-US" altLang="en-US"/>
              <a:pPr/>
              <a:t>‹#›</a:t>
            </a:fld>
            <a:endParaRPr lang="en-US" altLang="en-US"/>
          </a:p>
        </p:txBody>
      </p:sp>
    </p:spTree>
    <p:extLst>
      <p:ext uri="{BB962C8B-B14F-4D97-AF65-F5344CB8AC3E}">
        <p14:creationId xmlns:p14="http://schemas.microsoft.com/office/powerpoint/2010/main" val="288070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81340E-6615-4776-B95F-47383EA9F16D}" type="slidenum">
              <a:rPr lang="en-US" altLang="en-US"/>
              <a:pPr/>
              <a:t>‹#›</a:t>
            </a:fld>
            <a:endParaRPr lang="en-US" altLang="en-US"/>
          </a:p>
        </p:txBody>
      </p:sp>
    </p:spTree>
    <p:extLst>
      <p:ext uri="{BB962C8B-B14F-4D97-AF65-F5344CB8AC3E}">
        <p14:creationId xmlns:p14="http://schemas.microsoft.com/office/powerpoint/2010/main" val="3248693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4FF066-893D-4DAC-8BBB-2CB5A8D39D3D}" type="slidenum">
              <a:rPr lang="en-US" altLang="en-US"/>
              <a:pPr/>
              <a:t>‹#›</a:t>
            </a:fld>
            <a:endParaRPr lang="en-US" altLang="en-US"/>
          </a:p>
        </p:txBody>
      </p:sp>
    </p:spTree>
    <p:extLst>
      <p:ext uri="{BB962C8B-B14F-4D97-AF65-F5344CB8AC3E}">
        <p14:creationId xmlns:p14="http://schemas.microsoft.com/office/powerpoint/2010/main" val="1688586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C6C184-AA42-4BDD-9F1A-5A2C82F5A82E}" type="slidenum">
              <a:rPr lang="en-US" altLang="en-US"/>
              <a:pPr/>
              <a:t>‹#›</a:t>
            </a:fld>
            <a:endParaRPr lang="en-US" altLang="en-US"/>
          </a:p>
        </p:txBody>
      </p:sp>
    </p:spTree>
    <p:extLst>
      <p:ext uri="{BB962C8B-B14F-4D97-AF65-F5344CB8AC3E}">
        <p14:creationId xmlns:p14="http://schemas.microsoft.com/office/powerpoint/2010/main" val="437926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854B70E-0F5A-4AFB-ACE0-84C27E36CDAD}" type="slidenum">
              <a:rPr lang="en-US" altLang="en-US"/>
              <a:pPr/>
              <a:t>‹#›</a:t>
            </a:fld>
            <a:endParaRPr lang="en-US" altLang="en-US"/>
          </a:p>
        </p:txBody>
      </p:sp>
    </p:spTree>
    <p:extLst>
      <p:ext uri="{BB962C8B-B14F-4D97-AF65-F5344CB8AC3E}">
        <p14:creationId xmlns:p14="http://schemas.microsoft.com/office/powerpoint/2010/main" val="2277943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7D621A9-40CE-4B20-9B38-54EDB65D90C9}" type="slidenum">
              <a:rPr lang="en-US" altLang="en-US"/>
              <a:pPr/>
              <a:t>‹#›</a:t>
            </a:fld>
            <a:endParaRPr lang="en-US" altLang="en-US"/>
          </a:p>
        </p:txBody>
      </p:sp>
    </p:spTree>
    <p:extLst>
      <p:ext uri="{BB962C8B-B14F-4D97-AF65-F5344CB8AC3E}">
        <p14:creationId xmlns:p14="http://schemas.microsoft.com/office/powerpoint/2010/main" val="1694889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F6D191B-DF36-4C9E-B5F2-6DE348A4FC62}" type="slidenum">
              <a:rPr lang="en-US" altLang="en-US"/>
              <a:pPr/>
              <a:t>‹#›</a:t>
            </a:fld>
            <a:endParaRPr lang="en-US" altLang="en-US"/>
          </a:p>
        </p:txBody>
      </p:sp>
    </p:spTree>
    <p:extLst>
      <p:ext uri="{BB962C8B-B14F-4D97-AF65-F5344CB8AC3E}">
        <p14:creationId xmlns:p14="http://schemas.microsoft.com/office/powerpoint/2010/main" val="582162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EEC1E9-E678-4959-977A-7853CB045C8F}" type="slidenum">
              <a:rPr lang="en-US" altLang="en-US"/>
              <a:pPr/>
              <a:t>‹#›</a:t>
            </a:fld>
            <a:endParaRPr lang="en-US" altLang="en-US"/>
          </a:p>
        </p:txBody>
      </p:sp>
    </p:spTree>
    <p:extLst>
      <p:ext uri="{BB962C8B-B14F-4D97-AF65-F5344CB8AC3E}">
        <p14:creationId xmlns:p14="http://schemas.microsoft.com/office/powerpoint/2010/main" val="2613484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EE56D9B-1DA3-42B8-8D74-506EB2258ED9}" type="slidenum">
              <a:rPr lang="en-US" altLang="en-US"/>
              <a:pPr/>
              <a:t>‹#›</a:t>
            </a:fld>
            <a:endParaRPr lang="en-US" altLang="en-US"/>
          </a:p>
        </p:txBody>
      </p:sp>
    </p:spTree>
    <p:extLst>
      <p:ext uri="{BB962C8B-B14F-4D97-AF65-F5344CB8AC3E}">
        <p14:creationId xmlns:p14="http://schemas.microsoft.com/office/powerpoint/2010/main" val="1837812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D52E56-90BA-4622-9A16-C62141224389}" type="slidenum">
              <a:rPr lang="en-US" altLang="en-US"/>
              <a:pPr/>
              <a:t>‹#›</a:t>
            </a:fld>
            <a:endParaRPr lang="en-US" altLang="en-US"/>
          </a:p>
        </p:txBody>
      </p:sp>
    </p:spTree>
    <p:extLst>
      <p:ext uri="{BB962C8B-B14F-4D97-AF65-F5344CB8AC3E}">
        <p14:creationId xmlns:p14="http://schemas.microsoft.com/office/powerpoint/2010/main" val="3825951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B761B0-A4EB-4220-898F-8051CCE8CDBF}" type="slidenum">
              <a:rPr lang="en-US" altLang="en-US"/>
              <a:pPr/>
              <a:t>‹#›</a:t>
            </a:fld>
            <a:endParaRPr lang="en-US" altLang="en-US"/>
          </a:p>
        </p:txBody>
      </p:sp>
    </p:spTree>
    <p:extLst>
      <p:ext uri="{BB962C8B-B14F-4D97-AF65-F5344CB8AC3E}">
        <p14:creationId xmlns:p14="http://schemas.microsoft.com/office/powerpoint/2010/main" val="281176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BEBF9A-AE16-4E2B-AA7B-0E359917EB40}" type="slidenum">
              <a:rPr lang="en-US" altLang="en-US"/>
              <a:pPr/>
              <a:t>‹#›</a:t>
            </a:fld>
            <a:endParaRPr lang="en-US" altLang="en-US"/>
          </a:p>
        </p:txBody>
      </p:sp>
    </p:spTree>
    <p:extLst>
      <p:ext uri="{BB962C8B-B14F-4D97-AF65-F5344CB8AC3E}">
        <p14:creationId xmlns:p14="http://schemas.microsoft.com/office/powerpoint/2010/main" val="142912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3BEE800-4BC9-4778-9FBA-D4049F61CCB3}" type="slidenum">
              <a:rPr lang="en-US" altLang="en-US"/>
              <a:pPr/>
              <a:t>‹#›</a:t>
            </a:fld>
            <a:endParaRPr lang="en-US" altLang="en-US"/>
          </a:p>
        </p:txBody>
      </p:sp>
    </p:spTree>
    <p:extLst>
      <p:ext uri="{BB962C8B-B14F-4D97-AF65-F5344CB8AC3E}">
        <p14:creationId xmlns:p14="http://schemas.microsoft.com/office/powerpoint/2010/main" val="2102621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C4EFCC-4342-4A98-8A79-4161438B1379}" type="slidenum">
              <a:rPr lang="en-US" altLang="en-US"/>
              <a:pPr/>
              <a:t>‹#›</a:t>
            </a:fld>
            <a:endParaRPr lang="en-US" altLang="en-US"/>
          </a:p>
        </p:txBody>
      </p:sp>
    </p:spTree>
    <p:extLst>
      <p:ext uri="{BB962C8B-B14F-4D97-AF65-F5344CB8AC3E}">
        <p14:creationId xmlns:p14="http://schemas.microsoft.com/office/powerpoint/2010/main" val="1315604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853506C-0E69-4DF3-918E-2A60B5B9AA21}" type="slidenum">
              <a:rPr lang="en-US" altLang="en-US"/>
              <a:pPr/>
              <a:t>‹#›</a:t>
            </a:fld>
            <a:endParaRPr lang="en-US" altLang="en-US"/>
          </a:p>
        </p:txBody>
      </p:sp>
    </p:spTree>
    <p:extLst>
      <p:ext uri="{BB962C8B-B14F-4D97-AF65-F5344CB8AC3E}">
        <p14:creationId xmlns:p14="http://schemas.microsoft.com/office/powerpoint/2010/main" val="3405119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0909E0F-F1FB-42AC-A465-2C5B0F6C630B}" type="slidenum">
              <a:rPr lang="en-US" altLang="en-US"/>
              <a:pPr/>
              <a:t>‹#›</a:t>
            </a:fld>
            <a:endParaRPr lang="en-US" altLang="en-US"/>
          </a:p>
        </p:txBody>
      </p:sp>
    </p:spTree>
    <p:extLst>
      <p:ext uri="{BB962C8B-B14F-4D97-AF65-F5344CB8AC3E}">
        <p14:creationId xmlns:p14="http://schemas.microsoft.com/office/powerpoint/2010/main" val="876889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F588766-8290-434A-9278-BCF472B9ADFC}" type="slidenum">
              <a:rPr lang="en-US" altLang="en-US"/>
              <a:pPr/>
              <a:t>‹#›</a:t>
            </a:fld>
            <a:endParaRPr lang="en-US" altLang="en-US"/>
          </a:p>
        </p:txBody>
      </p:sp>
    </p:spTree>
    <p:extLst>
      <p:ext uri="{BB962C8B-B14F-4D97-AF65-F5344CB8AC3E}">
        <p14:creationId xmlns:p14="http://schemas.microsoft.com/office/powerpoint/2010/main" val="3656679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8A7EA87-0195-4241-99BB-ADC767D9244A}" type="slidenum">
              <a:rPr lang="en-US" altLang="en-US"/>
              <a:pPr/>
              <a:t>‹#›</a:t>
            </a:fld>
            <a:endParaRPr lang="en-US" altLang="en-US"/>
          </a:p>
        </p:txBody>
      </p:sp>
    </p:spTree>
    <p:extLst>
      <p:ext uri="{BB962C8B-B14F-4D97-AF65-F5344CB8AC3E}">
        <p14:creationId xmlns:p14="http://schemas.microsoft.com/office/powerpoint/2010/main" val="19514445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1A70AE-3868-4A25-8E70-DF69F52C95CA}" type="slidenum">
              <a:rPr lang="en-US" altLang="en-US"/>
              <a:pPr/>
              <a:t>‹#›</a:t>
            </a:fld>
            <a:endParaRPr lang="en-US" altLang="en-US"/>
          </a:p>
        </p:txBody>
      </p:sp>
    </p:spTree>
    <p:extLst>
      <p:ext uri="{BB962C8B-B14F-4D97-AF65-F5344CB8AC3E}">
        <p14:creationId xmlns:p14="http://schemas.microsoft.com/office/powerpoint/2010/main" val="2895993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E1D29E-D6FC-4FC5-8A0A-5B71D2208487}" type="slidenum">
              <a:rPr lang="en-US" altLang="en-US"/>
              <a:pPr/>
              <a:t>‹#›</a:t>
            </a:fld>
            <a:endParaRPr lang="en-US" altLang="en-US"/>
          </a:p>
        </p:txBody>
      </p:sp>
    </p:spTree>
    <p:extLst>
      <p:ext uri="{BB962C8B-B14F-4D97-AF65-F5344CB8AC3E}">
        <p14:creationId xmlns:p14="http://schemas.microsoft.com/office/powerpoint/2010/main" val="4050646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6979B7E-98CE-472A-9C04-4A2EA19D8BF1}" type="slidenum">
              <a:rPr lang="en-US" altLang="en-US"/>
              <a:pPr/>
              <a:t>‹#›</a:t>
            </a:fld>
            <a:endParaRPr lang="en-US" altLang="en-US"/>
          </a:p>
        </p:txBody>
      </p:sp>
    </p:spTree>
    <p:extLst>
      <p:ext uri="{BB962C8B-B14F-4D97-AF65-F5344CB8AC3E}">
        <p14:creationId xmlns:p14="http://schemas.microsoft.com/office/powerpoint/2010/main" val="1381433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77BFD5-B52F-4D56-B77D-9BF90275F23D}" type="slidenum">
              <a:rPr lang="en-US" altLang="en-US"/>
              <a:pPr/>
              <a:t>‹#›</a:t>
            </a:fld>
            <a:endParaRPr lang="en-US" altLang="en-US"/>
          </a:p>
        </p:txBody>
      </p:sp>
    </p:spTree>
    <p:extLst>
      <p:ext uri="{BB962C8B-B14F-4D97-AF65-F5344CB8AC3E}">
        <p14:creationId xmlns:p14="http://schemas.microsoft.com/office/powerpoint/2010/main" val="1418467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A78F8C3-A834-41A7-833B-70D1E09FE967}" type="slidenum">
              <a:rPr lang="en-US" altLang="en-US"/>
              <a:pPr/>
              <a:t>‹#›</a:t>
            </a:fld>
            <a:endParaRPr lang="en-US" altLang="en-US"/>
          </a:p>
        </p:txBody>
      </p:sp>
    </p:spTree>
    <p:extLst>
      <p:ext uri="{BB962C8B-B14F-4D97-AF65-F5344CB8AC3E}">
        <p14:creationId xmlns:p14="http://schemas.microsoft.com/office/powerpoint/2010/main" val="36853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61765FC-D21B-4EB2-933C-CD6BB0A73A2D}" type="slidenum">
              <a:rPr lang="en-US" altLang="en-US"/>
              <a:pPr/>
              <a:t>‹#›</a:t>
            </a:fld>
            <a:endParaRPr lang="en-US" altLang="en-US"/>
          </a:p>
        </p:txBody>
      </p:sp>
    </p:spTree>
    <p:extLst>
      <p:ext uri="{BB962C8B-B14F-4D97-AF65-F5344CB8AC3E}">
        <p14:creationId xmlns:p14="http://schemas.microsoft.com/office/powerpoint/2010/main" val="3948518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087FA3A-6732-4F5E-96B9-DE92746F2C02}" type="slidenum">
              <a:rPr lang="en-US" altLang="en-US"/>
              <a:pPr/>
              <a:t>‹#›</a:t>
            </a:fld>
            <a:endParaRPr lang="en-US" altLang="en-US"/>
          </a:p>
        </p:txBody>
      </p:sp>
    </p:spTree>
    <p:extLst>
      <p:ext uri="{BB962C8B-B14F-4D97-AF65-F5344CB8AC3E}">
        <p14:creationId xmlns:p14="http://schemas.microsoft.com/office/powerpoint/2010/main" val="3002263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CA1D8A-2192-4C24-8D82-174B5E9B32B6}" type="slidenum">
              <a:rPr lang="en-US" altLang="en-US"/>
              <a:pPr/>
              <a:t>‹#›</a:t>
            </a:fld>
            <a:endParaRPr lang="en-US" altLang="en-US"/>
          </a:p>
        </p:txBody>
      </p:sp>
    </p:spTree>
    <p:extLst>
      <p:ext uri="{BB962C8B-B14F-4D97-AF65-F5344CB8AC3E}">
        <p14:creationId xmlns:p14="http://schemas.microsoft.com/office/powerpoint/2010/main" val="3641099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EC80CF-F7B1-4A72-88FD-E23D55CC6BE7}"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2017494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EC80CF-F7B1-4A72-88FD-E23D55CC6BE7}"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384159841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EC80CF-F7B1-4A72-88FD-E23D55CC6BE7}"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63764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EC80CF-F7B1-4A72-88FD-E23D55CC6BE7}"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4027590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EC80CF-F7B1-4A72-88FD-E23D55CC6BE7}" type="datetimeFigureOut">
              <a:rPr lang="en-US" smtClean="0"/>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2976084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EC80CF-F7B1-4A72-88FD-E23D55CC6BE7}" type="datetimeFigureOut">
              <a:rPr lang="en-US" smtClean="0"/>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20735777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C80CF-F7B1-4A72-88FD-E23D55CC6BE7}" type="datetimeFigureOut">
              <a:rPr lang="en-US" smtClean="0"/>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604948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C80CF-F7B1-4A72-88FD-E23D55CC6BE7}"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262702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4C47733-E839-4A23-B2AA-77B5F02FDB46}" type="slidenum">
              <a:rPr lang="en-US" altLang="en-US"/>
              <a:pPr/>
              <a:t>‹#›</a:t>
            </a:fld>
            <a:endParaRPr lang="en-US" altLang="en-US"/>
          </a:p>
        </p:txBody>
      </p:sp>
    </p:spTree>
    <p:extLst>
      <p:ext uri="{BB962C8B-B14F-4D97-AF65-F5344CB8AC3E}">
        <p14:creationId xmlns:p14="http://schemas.microsoft.com/office/powerpoint/2010/main" val="3367304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C80CF-F7B1-4A72-88FD-E23D55CC6BE7}"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2534723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EC80CF-F7B1-4A72-88FD-E23D55CC6BE7}"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1975566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EC80CF-F7B1-4A72-88FD-E23D55CC6BE7}"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7EEC8-5D40-4EB7-BB79-F77A4D6FE389}" type="slidenum">
              <a:rPr lang="en-US" smtClean="0"/>
              <a:t>‹#›</a:t>
            </a:fld>
            <a:endParaRPr lang="en-US"/>
          </a:p>
        </p:txBody>
      </p:sp>
    </p:spTree>
    <p:extLst>
      <p:ext uri="{BB962C8B-B14F-4D97-AF65-F5344CB8AC3E}">
        <p14:creationId xmlns:p14="http://schemas.microsoft.com/office/powerpoint/2010/main" val="1807938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425909-E6E4-4C63-9289-D38504002E87}" type="slidenum">
              <a:rPr lang="en-US" altLang="en-US"/>
              <a:pPr>
                <a:defRPr/>
              </a:pPr>
              <a:t>‹#›</a:t>
            </a:fld>
            <a:endParaRPr lang="en-US" altLang="en-US"/>
          </a:p>
        </p:txBody>
      </p:sp>
    </p:spTree>
    <p:extLst>
      <p:ext uri="{BB962C8B-B14F-4D97-AF65-F5344CB8AC3E}">
        <p14:creationId xmlns:p14="http://schemas.microsoft.com/office/powerpoint/2010/main" val="610129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813F72-8D3F-4263-B5B1-2A1772A993F6}" type="slidenum">
              <a:rPr lang="en-US" altLang="en-US"/>
              <a:pPr>
                <a:defRPr/>
              </a:pPr>
              <a:t>‹#›</a:t>
            </a:fld>
            <a:endParaRPr lang="en-US" altLang="en-US"/>
          </a:p>
        </p:txBody>
      </p:sp>
    </p:spTree>
    <p:extLst>
      <p:ext uri="{BB962C8B-B14F-4D97-AF65-F5344CB8AC3E}">
        <p14:creationId xmlns:p14="http://schemas.microsoft.com/office/powerpoint/2010/main" val="3776407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4C0A13-B5BB-4A1A-A3E1-6E70205D87E6}" type="slidenum">
              <a:rPr lang="en-US" altLang="en-US"/>
              <a:pPr>
                <a:defRPr/>
              </a:pPr>
              <a:t>‹#›</a:t>
            </a:fld>
            <a:endParaRPr lang="en-US" altLang="en-US"/>
          </a:p>
        </p:txBody>
      </p:sp>
    </p:spTree>
    <p:extLst>
      <p:ext uri="{BB962C8B-B14F-4D97-AF65-F5344CB8AC3E}">
        <p14:creationId xmlns:p14="http://schemas.microsoft.com/office/powerpoint/2010/main" val="4058458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4BC700-017B-4A02-8E0D-D32D281843C1}" type="slidenum">
              <a:rPr lang="en-US" altLang="en-US"/>
              <a:pPr>
                <a:defRPr/>
              </a:pPr>
              <a:t>‹#›</a:t>
            </a:fld>
            <a:endParaRPr lang="en-US" altLang="en-US"/>
          </a:p>
        </p:txBody>
      </p:sp>
    </p:spTree>
    <p:extLst>
      <p:ext uri="{BB962C8B-B14F-4D97-AF65-F5344CB8AC3E}">
        <p14:creationId xmlns:p14="http://schemas.microsoft.com/office/powerpoint/2010/main" val="2311201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7"/>
            <a:ext cx="4041775" cy="639763"/>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CD2D31-E90D-4F01-BE13-D598CE4727AB}" type="slidenum">
              <a:rPr lang="en-US" altLang="en-US"/>
              <a:pPr>
                <a:defRPr/>
              </a:pPr>
              <a:t>‹#›</a:t>
            </a:fld>
            <a:endParaRPr lang="en-US" altLang="en-US"/>
          </a:p>
        </p:txBody>
      </p:sp>
    </p:spTree>
    <p:extLst>
      <p:ext uri="{BB962C8B-B14F-4D97-AF65-F5344CB8AC3E}">
        <p14:creationId xmlns:p14="http://schemas.microsoft.com/office/powerpoint/2010/main" val="2983392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63826C-95B8-4DFF-A328-5CA242F71082}" type="slidenum">
              <a:rPr lang="en-US" altLang="en-US"/>
              <a:pPr>
                <a:defRPr/>
              </a:pPr>
              <a:t>‹#›</a:t>
            </a:fld>
            <a:endParaRPr lang="en-US" altLang="en-US"/>
          </a:p>
        </p:txBody>
      </p:sp>
    </p:spTree>
    <p:extLst>
      <p:ext uri="{BB962C8B-B14F-4D97-AF65-F5344CB8AC3E}">
        <p14:creationId xmlns:p14="http://schemas.microsoft.com/office/powerpoint/2010/main" val="2994176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6FC39B-BDB7-4809-AB6F-3D7CBCA6A3D3}" type="slidenum">
              <a:rPr lang="en-US" altLang="en-US"/>
              <a:pPr>
                <a:defRPr/>
              </a:pPr>
              <a:t>‹#›</a:t>
            </a:fld>
            <a:endParaRPr lang="en-US" altLang="en-US"/>
          </a:p>
        </p:txBody>
      </p:sp>
    </p:spTree>
    <p:extLst>
      <p:ext uri="{BB962C8B-B14F-4D97-AF65-F5344CB8AC3E}">
        <p14:creationId xmlns:p14="http://schemas.microsoft.com/office/powerpoint/2010/main" val="402078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2E67E7A-6D9C-4ADC-932D-2560D06089D2}" type="slidenum">
              <a:rPr lang="en-US" altLang="en-US"/>
              <a:pPr/>
              <a:t>‹#›</a:t>
            </a:fld>
            <a:endParaRPr lang="en-US" altLang="en-US"/>
          </a:p>
        </p:txBody>
      </p:sp>
    </p:spTree>
    <p:extLst>
      <p:ext uri="{BB962C8B-B14F-4D97-AF65-F5344CB8AC3E}">
        <p14:creationId xmlns:p14="http://schemas.microsoft.com/office/powerpoint/2010/main" val="3135200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1"/>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E240B9-2C4C-4F1A-A6C3-ADE7ED16A6D6}" type="slidenum">
              <a:rPr lang="en-US" altLang="en-US"/>
              <a:pPr>
                <a:defRPr/>
              </a:pPr>
              <a:t>‹#›</a:t>
            </a:fld>
            <a:endParaRPr lang="en-US" altLang="en-US"/>
          </a:p>
        </p:txBody>
      </p:sp>
    </p:spTree>
    <p:extLst>
      <p:ext uri="{BB962C8B-B14F-4D97-AF65-F5344CB8AC3E}">
        <p14:creationId xmlns:p14="http://schemas.microsoft.com/office/powerpoint/2010/main" val="16584506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1"/>
            <a:ext cx="5486400" cy="566739"/>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smtClean="0"/>
          </a:p>
        </p:txBody>
      </p:sp>
      <p:sp>
        <p:nvSpPr>
          <p:cNvPr id="4" name="Text Placeholder 3"/>
          <p:cNvSpPr>
            <a:spLocks noGrp="1"/>
          </p:cNvSpPr>
          <p:nvPr>
            <p:ph type="body" sz="half" idx="2"/>
          </p:nvPr>
        </p:nvSpPr>
        <p:spPr>
          <a:xfrm>
            <a:off x="1792288" y="5367360"/>
            <a:ext cx="5486400" cy="8048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ECD057-6F93-4C09-80C1-5FC827C6E7F4}" type="slidenum">
              <a:rPr lang="en-US" altLang="en-US"/>
              <a:pPr>
                <a:defRPr/>
              </a:pPr>
              <a:t>‹#›</a:t>
            </a:fld>
            <a:endParaRPr lang="en-US" altLang="en-US"/>
          </a:p>
        </p:txBody>
      </p:sp>
    </p:spTree>
    <p:extLst>
      <p:ext uri="{BB962C8B-B14F-4D97-AF65-F5344CB8AC3E}">
        <p14:creationId xmlns:p14="http://schemas.microsoft.com/office/powerpoint/2010/main" val="3579483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F6384-D9C0-43C8-8B4E-2BB019815B50}" type="slidenum">
              <a:rPr lang="en-US" altLang="en-US"/>
              <a:pPr>
                <a:defRPr/>
              </a:pPr>
              <a:t>‹#›</a:t>
            </a:fld>
            <a:endParaRPr lang="en-US" altLang="en-US"/>
          </a:p>
        </p:txBody>
      </p:sp>
    </p:spTree>
    <p:extLst>
      <p:ext uri="{BB962C8B-B14F-4D97-AF65-F5344CB8AC3E}">
        <p14:creationId xmlns:p14="http://schemas.microsoft.com/office/powerpoint/2010/main" val="13184156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F5C5-BFBB-4013-8146-BA8C0156DA4F}" type="slidenum">
              <a:rPr lang="en-US" altLang="en-US"/>
              <a:pPr>
                <a:defRPr/>
              </a:pPr>
              <a:t>‹#›</a:t>
            </a:fld>
            <a:endParaRPr lang="en-US" altLang="en-US"/>
          </a:p>
        </p:txBody>
      </p:sp>
    </p:spTree>
    <p:extLst>
      <p:ext uri="{BB962C8B-B14F-4D97-AF65-F5344CB8AC3E}">
        <p14:creationId xmlns:p14="http://schemas.microsoft.com/office/powerpoint/2010/main" val="2024214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BE20A-37E0-4DF8-945E-DBF063C76B49}" type="slidenum">
              <a:rPr lang="en-US" altLang="en-US"/>
              <a:pPr>
                <a:defRPr/>
              </a:pPr>
              <a:t>‹#›</a:t>
            </a:fld>
            <a:endParaRPr lang="en-US" altLang="en-US"/>
          </a:p>
        </p:txBody>
      </p:sp>
    </p:spTree>
    <p:extLst>
      <p:ext uri="{BB962C8B-B14F-4D97-AF65-F5344CB8AC3E}">
        <p14:creationId xmlns:p14="http://schemas.microsoft.com/office/powerpoint/2010/main" val="8497005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AA868D-D691-4A54-AF6C-E7478DC544DD}" type="slidenum">
              <a:rPr lang="en-US" altLang="en-US"/>
              <a:pPr>
                <a:defRPr/>
              </a:pPr>
              <a:t>‹#›</a:t>
            </a:fld>
            <a:endParaRPr lang="en-US" altLang="en-US"/>
          </a:p>
        </p:txBody>
      </p:sp>
    </p:spTree>
    <p:extLst>
      <p:ext uri="{BB962C8B-B14F-4D97-AF65-F5344CB8AC3E}">
        <p14:creationId xmlns:p14="http://schemas.microsoft.com/office/powerpoint/2010/main" val="32832290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6D8B468-2542-423A-AAA3-AD0D60365EB9}" type="slidenum">
              <a:rPr lang="en-US" altLang="en-US"/>
              <a:pPr>
                <a:defRPr/>
              </a:pPr>
              <a:t>‹#›</a:t>
            </a:fld>
            <a:endParaRPr lang="en-US" altLang="en-US"/>
          </a:p>
        </p:txBody>
      </p:sp>
    </p:spTree>
    <p:extLst>
      <p:ext uri="{BB962C8B-B14F-4D97-AF65-F5344CB8AC3E}">
        <p14:creationId xmlns:p14="http://schemas.microsoft.com/office/powerpoint/2010/main" val="15090040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05699A-2150-458A-BDBB-CE5F8201C6E5}" type="slidenum">
              <a:rPr lang="en-US" altLang="en-US"/>
              <a:pPr>
                <a:defRPr/>
              </a:pPr>
              <a:t>‹#›</a:t>
            </a:fld>
            <a:endParaRPr lang="en-US" altLang="en-US"/>
          </a:p>
        </p:txBody>
      </p:sp>
    </p:spTree>
    <p:extLst>
      <p:ext uri="{BB962C8B-B14F-4D97-AF65-F5344CB8AC3E}">
        <p14:creationId xmlns:p14="http://schemas.microsoft.com/office/powerpoint/2010/main" val="23611992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7A23D-FA89-4BC0-AD8F-F24869A72E25}" type="slidenum">
              <a:rPr lang="en-US" altLang="en-US"/>
              <a:pPr>
                <a:defRPr/>
              </a:pPr>
              <a:t>‹#›</a:t>
            </a:fld>
            <a:endParaRPr lang="en-US" altLang="en-US"/>
          </a:p>
        </p:txBody>
      </p:sp>
    </p:spTree>
    <p:extLst>
      <p:ext uri="{BB962C8B-B14F-4D97-AF65-F5344CB8AC3E}">
        <p14:creationId xmlns:p14="http://schemas.microsoft.com/office/powerpoint/2010/main" val="19863774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FBD366-E46C-4F43-B2D2-A2E16B79FB22}" type="slidenum">
              <a:rPr lang="en-US" altLang="en-US"/>
              <a:pPr>
                <a:defRPr/>
              </a:pPr>
              <a:t>‹#›</a:t>
            </a:fld>
            <a:endParaRPr lang="en-US" altLang="en-US"/>
          </a:p>
        </p:txBody>
      </p:sp>
    </p:spTree>
    <p:extLst>
      <p:ext uri="{BB962C8B-B14F-4D97-AF65-F5344CB8AC3E}">
        <p14:creationId xmlns:p14="http://schemas.microsoft.com/office/powerpoint/2010/main" val="376305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448D69C-2F39-4C96-BC10-49604EDEEE37}" type="slidenum">
              <a:rPr lang="en-US" altLang="en-US"/>
              <a:pPr/>
              <a:t>‹#›</a:t>
            </a:fld>
            <a:endParaRPr lang="en-US" altLang="en-US"/>
          </a:p>
        </p:txBody>
      </p:sp>
    </p:spTree>
    <p:extLst>
      <p:ext uri="{BB962C8B-B14F-4D97-AF65-F5344CB8AC3E}">
        <p14:creationId xmlns:p14="http://schemas.microsoft.com/office/powerpoint/2010/main" val="2859285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82AC0B-12C5-440E-8D84-77548A1086F5}" type="slidenum">
              <a:rPr lang="en-US" altLang="en-US"/>
              <a:pPr>
                <a:defRPr/>
              </a:pPr>
              <a:t>‹#›</a:t>
            </a:fld>
            <a:endParaRPr lang="en-US" altLang="en-US"/>
          </a:p>
        </p:txBody>
      </p:sp>
    </p:spTree>
    <p:extLst>
      <p:ext uri="{BB962C8B-B14F-4D97-AF65-F5344CB8AC3E}">
        <p14:creationId xmlns:p14="http://schemas.microsoft.com/office/powerpoint/2010/main" val="1469019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B181B8-1C7B-4C4D-B57E-D42F624D66A6}" type="slidenum">
              <a:rPr lang="en-US" altLang="en-US"/>
              <a:pPr>
                <a:defRPr/>
              </a:pPr>
              <a:t>‹#›</a:t>
            </a:fld>
            <a:endParaRPr lang="en-US" altLang="en-US"/>
          </a:p>
        </p:txBody>
      </p:sp>
    </p:spTree>
    <p:extLst>
      <p:ext uri="{BB962C8B-B14F-4D97-AF65-F5344CB8AC3E}">
        <p14:creationId xmlns:p14="http://schemas.microsoft.com/office/powerpoint/2010/main" val="916568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7082E1-7237-4B69-A75F-775C9FB7F29E}" type="slidenum">
              <a:rPr lang="en-US" altLang="en-US"/>
              <a:pPr>
                <a:defRPr/>
              </a:pPr>
              <a:t>‹#›</a:t>
            </a:fld>
            <a:endParaRPr lang="en-US" altLang="en-US"/>
          </a:p>
        </p:txBody>
      </p:sp>
    </p:spTree>
    <p:extLst>
      <p:ext uri="{BB962C8B-B14F-4D97-AF65-F5344CB8AC3E}">
        <p14:creationId xmlns:p14="http://schemas.microsoft.com/office/powerpoint/2010/main" val="289352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16CAE4-5F4E-4F65-8166-85FD99D20B66}" type="slidenum">
              <a:rPr lang="en-US" altLang="en-US"/>
              <a:pPr>
                <a:defRPr/>
              </a:pPr>
              <a:t>‹#›</a:t>
            </a:fld>
            <a:endParaRPr lang="en-US" altLang="en-US"/>
          </a:p>
        </p:txBody>
      </p:sp>
    </p:spTree>
    <p:extLst>
      <p:ext uri="{BB962C8B-B14F-4D97-AF65-F5344CB8AC3E}">
        <p14:creationId xmlns:p14="http://schemas.microsoft.com/office/powerpoint/2010/main" val="28318880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718A6B-4FDF-45D9-AECE-478789742D85}" type="slidenum">
              <a:rPr lang="en-US" altLang="en-US"/>
              <a:pPr>
                <a:defRPr/>
              </a:pPr>
              <a:t>‹#›</a:t>
            </a:fld>
            <a:endParaRPr lang="en-US" altLang="en-US"/>
          </a:p>
        </p:txBody>
      </p:sp>
    </p:spTree>
    <p:extLst>
      <p:ext uri="{BB962C8B-B14F-4D97-AF65-F5344CB8AC3E}">
        <p14:creationId xmlns:p14="http://schemas.microsoft.com/office/powerpoint/2010/main" val="5128655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D996D9-CBE9-4775-B8B7-C4AF6B04E3F4}" type="slidenum">
              <a:rPr lang="en-US" altLang="en-US"/>
              <a:pPr>
                <a:defRPr/>
              </a:pPr>
              <a:t>‹#›</a:t>
            </a:fld>
            <a:endParaRPr lang="en-US" altLang="en-US"/>
          </a:p>
        </p:txBody>
      </p:sp>
    </p:spTree>
    <p:extLst>
      <p:ext uri="{BB962C8B-B14F-4D97-AF65-F5344CB8AC3E}">
        <p14:creationId xmlns:p14="http://schemas.microsoft.com/office/powerpoint/2010/main" val="2511948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C30888-10FD-4504-91BD-3D87C08B4A97}" type="slidenum">
              <a:rPr lang="en-US" altLang="en-US"/>
              <a:pPr>
                <a:defRPr/>
              </a:pPr>
              <a:t>‹#›</a:t>
            </a:fld>
            <a:endParaRPr lang="en-US" altLang="en-US"/>
          </a:p>
        </p:txBody>
      </p:sp>
    </p:spTree>
    <p:extLst>
      <p:ext uri="{BB962C8B-B14F-4D97-AF65-F5344CB8AC3E}">
        <p14:creationId xmlns:p14="http://schemas.microsoft.com/office/powerpoint/2010/main" val="1446874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84CE-C667-4CC8-9E5B-5415D6E1239F}" type="slidenum">
              <a:rPr lang="en-US" altLang="en-US"/>
              <a:pPr>
                <a:defRPr/>
              </a:pPr>
              <a:t>‹#›</a:t>
            </a:fld>
            <a:endParaRPr lang="en-US" altLang="en-US"/>
          </a:p>
        </p:txBody>
      </p:sp>
    </p:spTree>
    <p:extLst>
      <p:ext uri="{BB962C8B-B14F-4D97-AF65-F5344CB8AC3E}">
        <p14:creationId xmlns:p14="http://schemas.microsoft.com/office/powerpoint/2010/main" val="14963863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457F1B-8398-48E5-8825-D6830A9508F6}" type="slidenum">
              <a:rPr lang="en-US" altLang="en-US"/>
              <a:pPr>
                <a:defRPr/>
              </a:pPr>
              <a:t>‹#›</a:t>
            </a:fld>
            <a:endParaRPr lang="en-US" altLang="en-US"/>
          </a:p>
        </p:txBody>
      </p:sp>
    </p:spTree>
    <p:extLst>
      <p:ext uri="{BB962C8B-B14F-4D97-AF65-F5344CB8AC3E}">
        <p14:creationId xmlns:p14="http://schemas.microsoft.com/office/powerpoint/2010/main" val="18580563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EF411A-121F-4B55-AF2C-57D544B2324F}" type="slidenum">
              <a:rPr lang="en-US" altLang="en-US"/>
              <a:pPr>
                <a:defRPr/>
              </a:pPr>
              <a:t>‹#›</a:t>
            </a:fld>
            <a:endParaRPr lang="en-US" altLang="en-US"/>
          </a:p>
        </p:txBody>
      </p:sp>
    </p:spTree>
    <p:extLst>
      <p:ext uri="{BB962C8B-B14F-4D97-AF65-F5344CB8AC3E}">
        <p14:creationId xmlns:p14="http://schemas.microsoft.com/office/powerpoint/2010/main" val="184189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6.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7.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8.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b="0">
                <a:solidFill>
                  <a:schemeClr val="tx1"/>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b="0">
                <a:solidFill>
                  <a:schemeClr val="tx1"/>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b="0">
                <a:solidFill>
                  <a:schemeClr val="tx1"/>
                </a:solidFill>
              </a:defRPr>
            </a:lvl1pPr>
          </a:lstStyle>
          <a:p>
            <a:fld id="{BD926748-1C25-443D-848A-21772F8382F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b="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b="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b="0">
                <a:solidFill>
                  <a:srgbClr val="FFFFFF"/>
                </a:solidFill>
              </a:defRPr>
            </a:lvl1pPr>
          </a:lstStyle>
          <a:p>
            <a:fld id="{282A7E10-4834-4D44-B7F6-F769049C24E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400" b="0">
                <a:solidFill>
                  <a:srgbClr val="FFFFFF"/>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sz="1400" b="0">
                <a:solidFill>
                  <a:srgbClr val="FFFFFF"/>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b="0">
                <a:solidFill>
                  <a:srgbClr val="FFFFFF"/>
                </a:solidFill>
              </a:defRPr>
            </a:lvl1pPr>
          </a:lstStyle>
          <a:p>
            <a:fld id="{9C68C5E7-60D6-4B90-9803-A1BD64588CE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b="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b="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b="0">
                <a:solidFill>
                  <a:srgbClr val="FFFFFF"/>
                </a:solidFill>
              </a:defRPr>
            </a:lvl1pPr>
          </a:lstStyle>
          <a:p>
            <a:fld id="{A0866FB8-D2D1-4279-9B1A-9E0DC74246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 id="2147484449" r:id="rId13"/>
    <p:sldLayoutId id="2147484450" r:id="rId14"/>
    <p:sldLayoutId id="214748445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EC80CF-F7B1-4A72-88FD-E23D55CC6BE7}" type="datetimeFigureOut">
              <a:rPr lang="en-US" smtClean="0"/>
              <a:t>8/27/2020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BB7EEC8-5D40-4EB7-BB79-F77A4D6FE389}" type="slidenum">
              <a:rPr lang="en-US" smtClean="0"/>
              <a:t>‹#›</a:t>
            </a:fld>
            <a:endParaRPr lang="en-US"/>
          </a:p>
        </p:txBody>
      </p:sp>
    </p:spTree>
    <p:extLst>
      <p:ext uri="{BB962C8B-B14F-4D97-AF65-F5344CB8AC3E}">
        <p14:creationId xmlns:p14="http://schemas.microsoft.com/office/powerpoint/2010/main" val="3988797909"/>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44"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sz="1244"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44" b="0" smtClean="0">
                <a:solidFill>
                  <a:schemeClr val="tx1"/>
                </a:solidFill>
              </a:defRPr>
            </a:lvl1pPr>
          </a:lstStyle>
          <a:p>
            <a:pPr>
              <a:defRPr/>
            </a:pPr>
            <a:fld id="{81A4CBAC-C506-4CC5-B11F-CEDD5CE945CA}" type="slidenum">
              <a:rPr lang="en-US" altLang="en-US"/>
              <a:pPr>
                <a:defRPr/>
              </a:pPr>
              <a:t>‹#›</a:t>
            </a:fld>
            <a:endParaRPr lang="en-US" altLang="en-US"/>
          </a:p>
        </p:txBody>
      </p:sp>
    </p:spTree>
    <p:extLst>
      <p:ext uri="{BB962C8B-B14F-4D97-AF65-F5344CB8AC3E}">
        <p14:creationId xmlns:p14="http://schemas.microsoft.com/office/powerpoint/2010/main" val="3728914577"/>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 id="2147484533" r:id="rId12"/>
    <p:sldLayoutId id="2147484534" r:id="rId13"/>
    <p:sldLayoutId id="2147484535" r:id="rId14"/>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Times New Roman" pitchFamily="18" charset="0"/>
        </a:defRPr>
      </a:lvl2pPr>
      <a:lvl3pPr algn="ctr" rtl="0" eaLnBrk="0" fontAlgn="base" hangingPunct="0">
        <a:spcBef>
          <a:spcPct val="0"/>
        </a:spcBef>
        <a:spcAft>
          <a:spcPct val="0"/>
        </a:spcAft>
        <a:defRPr sz="3911">
          <a:solidFill>
            <a:schemeClr val="tx2"/>
          </a:solidFill>
          <a:latin typeface="Times New Roman" pitchFamily="18" charset="0"/>
        </a:defRPr>
      </a:lvl3pPr>
      <a:lvl4pPr algn="ctr" rtl="0" eaLnBrk="0" fontAlgn="base" hangingPunct="0">
        <a:spcBef>
          <a:spcPct val="0"/>
        </a:spcBef>
        <a:spcAft>
          <a:spcPct val="0"/>
        </a:spcAft>
        <a:defRPr sz="3911">
          <a:solidFill>
            <a:schemeClr val="tx2"/>
          </a:solidFill>
          <a:latin typeface="Times New Roman" pitchFamily="18" charset="0"/>
        </a:defRPr>
      </a:lvl4pPr>
      <a:lvl5pPr algn="ctr" rtl="0" eaLnBrk="0" fontAlgn="base" hangingPunct="0">
        <a:spcBef>
          <a:spcPct val="0"/>
        </a:spcBef>
        <a:spcAft>
          <a:spcPct val="0"/>
        </a:spcAft>
        <a:defRPr sz="3911">
          <a:solidFill>
            <a:schemeClr val="tx2"/>
          </a:solidFill>
          <a:latin typeface="Times New Roman" pitchFamily="18" charset="0"/>
        </a:defRPr>
      </a:lvl5pPr>
      <a:lvl6pPr marL="406405" algn="ctr" rtl="0" eaLnBrk="0" fontAlgn="base" hangingPunct="0">
        <a:spcBef>
          <a:spcPct val="0"/>
        </a:spcBef>
        <a:spcAft>
          <a:spcPct val="0"/>
        </a:spcAft>
        <a:defRPr sz="3911">
          <a:solidFill>
            <a:schemeClr val="tx2"/>
          </a:solidFill>
          <a:latin typeface="Times New Roman" pitchFamily="18" charset="0"/>
        </a:defRPr>
      </a:lvl6pPr>
      <a:lvl7pPr marL="812810" algn="ctr" rtl="0" eaLnBrk="0" fontAlgn="base" hangingPunct="0">
        <a:spcBef>
          <a:spcPct val="0"/>
        </a:spcBef>
        <a:spcAft>
          <a:spcPct val="0"/>
        </a:spcAft>
        <a:defRPr sz="3911">
          <a:solidFill>
            <a:schemeClr val="tx2"/>
          </a:solidFill>
          <a:latin typeface="Times New Roman" pitchFamily="18" charset="0"/>
        </a:defRPr>
      </a:lvl7pPr>
      <a:lvl8pPr marL="1219215" algn="ctr" rtl="0" eaLnBrk="0" fontAlgn="base" hangingPunct="0">
        <a:spcBef>
          <a:spcPct val="0"/>
        </a:spcBef>
        <a:spcAft>
          <a:spcPct val="0"/>
        </a:spcAft>
        <a:defRPr sz="3911">
          <a:solidFill>
            <a:schemeClr val="tx2"/>
          </a:solidFill>
          <a:latin typeface="Times New Roman" pitchFamily="18" charset="0"/>
        </a:defRPr>
      </a:lvl8pPr>
      <a:lvl9pPr marL="1625620" algn="ctr" rtl="0" eaLnBrk="0" fontAlgn="base" hangingPunct="0">
        <a:spcBef>
          <a:spcPct val="0"/>
        </a:spcBef>
        <a:spcAft>
          <a:spcPct val="0"/>
        </a:spcAft>
        <a:defRPr sz="3911">
          <a:solidFill>
            <a:schemeClr val="tx2"/>
          </a:solidFill>
          <a:latin typeface="Times New Roman" pitchFamily="18"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400" b="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sz="1400" b="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400" b="0" smtClean="0">
                <a:solidFill>
                  <a:srgbClr val="FFFFFF"/>
                </a:solidFill>
              </a:defRPr>
            </a:lvl1pPr>
          </a:lstStyle>
          <a:p>
            <a:pPr>
              <a:defRPr/>
            </a:pPr>
            <a:fld id="{7B80A219-0C17-437B-96CD-5214B0A4EBE8}" type="slidenum">
              <a:rPr lang="en-US" altLang="en-US"/>
              <a:pPr>
                <a:defRPr/>
              </a:pPr>
              <a:t>‹#›</a:t>
            </a:fld>
            <a:endParaRPr lang="en-US" altLang="en-US"/>
          </a:p>
        </p:txBody>
      </p:sp>
    </p:spTree>
    <p:extLst>
      <p:ext uri="{BB962C8B-B14F-4D97-AF65-F5344CB8AC3E}">
        <p14:creationId xmlns:p14="http://schemas.microsoft.com/office/powerpoint/2010/main" val="1850355952"/>
      </p:ext>
    </p:extLst>
  </p:cSld>
  <p:clrMap bg1="dk2" tx1="lt1" bg2="dk1" tx2="lt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 id="2147484566" r:id="rId15"/>
    <p:sldLayoutId id="214748456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400" b="0" smtClean="0">
                <a:solidFill>
                  <a:schemeClr val="tx1"/>
                </a:solidFill>
              </a:defRPr>
            </a:lvl1pPr>
          </a:lstStyle>
          <a:p>
            <a:pPr>
              <a:defRPr/>
            </a:pPr>
            <a:fld id="{81A4CBAC-C506-4CC5-B11F-CEDD5CE945CA}" type="slidenum">
              <a:rPr lang="en-US" altLang="en-US"/>
              <a:pPr>
                <a:defRPr/>
              </a:pPr>
              <a:t>‹#›</a:t>
            </a:fld>
            <a:endParaRPr lang="en-US" altLang="en-US"/>
          </a:p>
        </p:txBody>
      </p:sp>
    </p:spTree>
    <p:extLst>
      <p:ext uri="{BB962C8B-B14F-4D97-AF65-F5344CB8AC3E}">
        <p14:creationId xmlns:p14="http://schemas.microsoft.com/office/powerpoint/2010/main" val="2231154045"/>
      </p:ext>
    </p:extLst>
  </p:cSld>
  <p:clrMap bg1="dk2" tx1="lt1" bg2="dk1" tx2="lt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 id="2147484580" r:id="rId12"/>
    <p:sldLayoutId id="2147484581" r:id="rId13"/>
    <p:sldLayoutId id="21474845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400" b="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sz="1400" b="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400" b="0" smtClean="0">
                <a:solidFill>
                  <a:srgbClr val="FFFFFF"/>
                </a:solidFill>
              </a:defRPr>
            </a:lvl1pPr>
          </a:lstStyle>
          <a:p>
            <a:pPr>
              <a:defRPr/>
            </a:pPr>
            <a:fld id="{F27BCFC7-7E76-4FE8-8684-D25EC9D1973F}" type="slidenum">
              <a:rPr lang="en-US" altLang="en-US"/>
              <a:pPr>
                <a:defRPr/>
              </a:pPr>
              <a:t>‹#›</a:t>
            </a:fld>
            <a:endParaRPr lang="en-US" altLang="en-US"/>
          </a:p>
        </p:txBody>
      </p:sp>
    </p:spTree>
    <p:extLst>
      <p:ext uri="{BB962C8B-B14F-4D97-AF65-F5344CB8AC3E}">
        <p14:creationId xmlns:p14="http://schemas.microsoft.com/office/powerpoint/2010/main" val="1649148579"/>
      </p:ext>
    </p:extLst>
  </p:cSld>
  <p:clrMap bg1="dk2" tx1="lt1" bg2="dk1" tx2="lt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 id="2147484638" r:id="rId13"/>
    <p:sldLayoutId id="2147484639" r:id="rId14"/>
    <p:sldLayoutId id="214748464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87.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2.bin"/><Relationship Id="rId7" Type="http://schemas.openxmlformats.org/officeDocument/2006/relationships/image" Target="../media/image48.png"/><Relationship Id="rId2" Type="http://schemas.openxmlformats.org/officeDocument/2006/relationships/slideLayout" Target="../slideLayouts/slideLayout103.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oleObject" Target="../embeddings/oleObject3.bin"/><Relationship Id="rId4" Type="http://schemas.openxmlformats.org/officeDocument/2006/relationships/image" Target="../media/image45.emf"/><Relationship Id="rId9"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61486" y="381000"/>
            <a:ext cx="8686800" cy="1143000"/>
          </a:xfrm>
        </p:spPr>
        <p:txBody>
          <a:bodyPr/>
          <a:lstStyle/>
          <a:p>
            <a:r>
              <a:rPr lang="en-US" altLang="en-US" sz="6000" b="1" dirty="0" smtClean="0">
                <a:solidFill>
                  <a:srgbClr val="FFFF00"/>
                </a:solidFill>
              </a:rPr>
              <a:t>PD Research Update</a:t>
            </a:r>
          </a:p>
        </p:txBody>
      </p:sp>
      <p:sp>
        <p:nvSpPr>
          <p:cNvPr id="28675" name="Text Box 3"/>
          <p:cNvSpPr txBox="1">
            <a:spLocks noChangeArrowheads="1"/>
          </p:cNvSpPr>
          <p:nvPr/>
        </p:nvSpPr>
        <p:spPr bwMode="auto">
          <a:xfrm>
            <a:off x="221381" y="2209800"/>
            <a:ext cx="8763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400" dirty="0"/>
              <a:t>Joel S </a:t>
            </a:r>
            <a:r>
              <a:rPr lang="en-US" altLang="en-US" sz="4400" dirty="0" err="1" smtClean="0"/>
              <a:t>Perlmutter</a:t>
            </a:r>
            <a:endParaRPr lang="en-US" altLang="en-US" sz="4400" dirty="0" smtClean="0"/>
          </a:p>
          <a:p>
            <a:pPr algn="ctr">
              <a:spcBef>
                <a:spcPct val="0"/>
              </a:spcBef>
              <a:buFontTx/>
              <a:buNone/>
            </a:pPr>
            <a:endParaRPr lang="en-US" altLang="en-US" sz="4400" dirty="0" smtClean="0"/>
          </a:p>
          <a:p>
            <a:pPr algn="ctr">
              <a:spcBef>
                <a:spcPct val="0"/>
              </a:spcBef>
              <a:buFontTx/>
              <a:buNone/>
            </a:pPr>
            <a:r>
              <a:rPr lang="en-US" altLang="en-US" sz="2800" dirty="0" smtClean="0"/>
              <a:t>Elliot Stein Family Professor</a:t>
            </a:r>
          </a:p>
          <a:p>
            <a:pPr algn="ctr">
              <a:spcBef>
                <a:spcPct val="0"/>
              </a:spcBef>
              <a:buFontTx/>
              <a:buNone/>
            </a:pPr>
            <a:r>
              <a:rPr lang="en-US" altLang="en-US" sz="2800" dirty="0" smtClean="0"/>
              <a:t>Neurology, Radiology, Neuroscience, Physical Therapy &amp; Occupational Therapy</a:t>
            </a:r>
            <a:endParaRPr lang="en-US" altLang="en-US" sz="2800" dirty="0"/>
          </a:p>
          <a:p>
            <a:pPr algn="ctr">
              <a:spcBef>
                <a:spcPct val="0"/>
              </a:spcBef>
              <a:buFontTx/>
              <a:buNone/>
            </a:pPr>
            <a:r>
              <a:rPr lang="en-US" altLang="en-US" sz="2800" dirty="0"/>
              <a:t>Washington </a:t>
            </a:r>
            <a:r>
              <a:rPr lang="en-US" altLang="en-US" sz="2800" dirty="0" smtClean="0"/>
              <a:t>University in St Louis</a:t>
            </a:r>
          </a:p>
          <a:p>
            <a:pPr algn="ctr">
              <a:spcBef>
                <a:spcPct val="0"/>
              </a:spcBef>
              <a:buFontTx/>
              <a:buNone/>
            </a:pPr>
            <a:r>
              <a:rPr lang="en-US" altLang="en-US" sz="2800" dirty="0" smtClean="0"/>
              <a:t>Medical Director of Greater St. Louis Chapter of APDA</a:t>
            </a:r>
            <a:endParaRPr lang="en-US" alt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533400"/>
            <a:ext cx="9220200" cy="1143000"/>
          </a:xfrm>
        </p:spPr>
        <p:txBody>
          <a:bodyPr/>
          <a:lstStyle/>
          <a:p>
            <a:r>
              <a:rPr lang="en-US" altLang="en-US" sz="4800" b="1" dirty="0" smtClean="0">
                <a:solidFill>
                  <a:srgbClr val="FFFF00"/>
                </a:solidFill>
              </a:rPr>
              <a:t>Causes Cognitive of Impairment</a:t>
            </a:r>
          </a:p>
        </p:txBody>
      </p:sp>
      <p:sp>
        <p:nvSpPr>
          <p:cNvPr id="31747" name="Text Box 3"/>
          <p:cNvSpPr txBox="1">
            <a:spLocks noChangeArrowheads="1"/>
          </p:cNvSpPr>
          <p:nvPr/>
        </p:nvSpPr>
        <p:spPr bwMode="auto">
          <a:xfrm>
            <a:off x="914400" y="1981200"/>
            <a:ext cx="74676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Alpha-</a:t>
            </a:r>
            <a:r>
              <a:rPr kumimoji="0" lang="en-US" altLang="en-US" sz="40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mn-cs"/>
              </a:rPr>
              <a:t>synuclein</a:t>
            </a: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Transmitter deficiencies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Network dysfunction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mn-cs"/>
              </a:rPr>
              <a:t>Neuroinflammation</a:t>
            </a: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/free radicals</a:t>
            </a: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95551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6200" y="76200"/>
            <a:ext cx="8991600" cy="1143000"/>
          </a:xfrm>
        </p:spPr>
        <p:txBody>
          <a:bodyPr/>
          <a:lstStyle/>
          <a:p>
            <a:r>
              <a:rPr lang="en-US" altLang="en-US" sz="5000" b="1" smtClean="0">
                <a:solidFill>
                  <a:srgbClr val="FFFF00"/>
                </a:solidFill>
              </a:rPr>
              <a:t>Dementia: Cortical Pathology</a:t>
            </a:r>
          </a:p>
        </p:txBody>
      </p:sp>
      <p:pic>
        <p:nvPicPr>
          <p:cNvPr id="68611" name="Picture 4" descr="2009"/>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l="5887" r="38182" b="70761"/>
          <a:stretch>
            <a:fillRect/>
          </a:stretch>
        </p:blipFill>
        <p:spPr bwMode="auto">
          <a:xfrm>
            <a:off x="2895600" y="3683000"/>
            <a:ext cx="29718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5"/>
          <p:cNvSpPr txBox="1">
            <a:spLocks noChangeArrowheads="1"/>
          </p:cNvSpPr>
          <p:nvPr/>
        </p:nvSpPr>
        <p:spPr bwMode="auto">
          <a:xfrm>
            <a:off x="2819400" y="3530600"/>
            <a:ext cx="151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A-beta</a:t>
            </a:r>
          </a:p>
        </p:txBody>
      </p:sp>
      <p:pic>
        <p:nvPicPr>
          <p:cNvPr id="68613" name="Picture 6"/>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5875338" y="3683000"/>
            <a:ext cx="28876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7"/>
          <p:cNvSpPr txBox="1">
            <a:spLocks noChangeArrowheads="1"/>
          </p:cNvSpPr>
          <p:nvPr/>
        </p:nvSpPr>
        <p:spPr bwMode="auto">
          <a:xfrm>
            <a:off x="7683500" y="4932363"/>
            <a:ext cx="1128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NFTs</a:t>
            </a:r>
          </a:p>
        </p:txBody>
      </p:sp>
      <p:sp>
        <p:nvSpPr>
          <p:cNvPr id="68615" name="Text Box 8"/>
          <p:cNvSpPr txBox="1">
            <a:spLocks noChangeArrowheads="1"/>
          </p:cNvSpPr>
          <p:nvPr/>
        </p:nvSpPr>
        <p:spPr bwMode="auto">
          <a:xfrm>
            <a:off x="2819400" y="6045200"/>
            <a:ext cx="3068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Neuritic plaques</a:t>
            </a:r>
          </a:p>
        </p:txBody>
      </p:sp>
      <p:pic>
        <p:nvPicPr>
          <p:cNvPr id="68616" name="Picture 3" descr="2009"/>
          <p:cNvPicPr>
            <a:picLocks noChangeAspect="1" noChangeArrowheads="1"/>
          </p:cNvPicPr>
          <p:nvPr/>
        </p:nvPicPr>
        <p:blipFill>
          <a:blip r:embed="rId5">
            <a:extLst>
              <a:ext uri="{28A0092B-C50C-407E-A947-70E740481C1C}">
                <a14:useLocalDpi xmlns:a14="http://schemas.microsoft.com/office/drawing/2010/main" val="0"/>
              </a:ext>
            </a:extLst>
          </a:blip>
          <a:srcRect l="3481" t="80917" r="71288" b="1183"/>
          <a:stretch>
            <a:fillRect/>
          </a:stretch>
        </p:blipFill>
        <p:spPr bwMode="auto">
          <a:xfrm>
            <a:off x="304800" y="3638550"/>
            <a:ext cx="24384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20"/>
          <p:cNvSpPr txBox="1">
            <a:spLocks noChangeArrowheads="1"/>
          </p:cNvSpPr>
          <p:nvPr/>
        </p:nvSpPr>
        <p:spPr bwMode="auto">
          <a:xfrm>
            <a:off x="304800" y="36830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α</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-synuclein</a:t>
            </a:r>
            <a:endParaRPr kumimoji="0" lang="el-GR"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8618" name="Text Box 5"/>
          <p:cNvSpPr txBox="1">
            <a:spLocks noChangeArrowheads="1"/>
          </p:cNvSpPr>
          <p:nvPr/>
        </p:nvSpPr>
        <p:spPr bwMode="auto">
          <a:xfrm>
            <a:off x="5867400" y="3606800"/>
            <a:ext cx="825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tau</a:t>
            </a:r>
          </a:p>
        </p:txBody>
      </p:sp>
      <p:sp>
        <p:nvSpPr>
          <p:cNvPr id="68619" name="Text Box 8"/>
          <p:cNvSpPr txBox="1">
            <a:spLocks noChangeArrowheads="1"/>
          </p:cNvSpPr>
          <p:nvPr/>
        </p:nvSpPr>
        <p:spPr bwMode="auto">
          <a:xfrm>
            <a:off x="5799138" y="6045200"/>
            <a:ext cx="2954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Neuritic tangles</a:t>
            </a:r>
          </a:p>
        </p:txBody>
      </p:sp>
      <p:pic>
        <p:nvPicPr>
          <p:cNvPr id="68620" name="Picture 3" descr="2009"/>
          <p:cNvPicPr>
            <a:picLocks noChangeAspect="1" noChangeArrowheads="1"/>
          </p:cNvPicPr>
          <p:nvPr/>
        </p:nvPicPr>
        <p:blipFill>
          <a:blip r:embed="rId5">
            <a:extLst>
              <a:ext uri="{28A0092B-C50C-407E-A947-70E740481C1C}">
                <a14:useLocalDpi xmlns:a14="http://schemas.microsoft.com/office/drawing/2010/main" val="0"/>
              </a:ext>
            </a:extLst>
          </a:blip>
          <a:srcRect l="62564" t="69067" r="29105" b="27583"/>
          <a:stretch>
            <a:fillRect/>
          </a:stretch>
        </p:blipFill>
        <p:spPr bwMode="auto">
          <a:xfrm>
            <a:off x="304800" y="5664200"/>
            <a:ext cx="1219200" cy="914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8621" name="TextBox 14"/>
          <p:cNvSpPr txBox="1">
            <a:spLocks noChangeArrowheads="1"/>
          </p:cNvSpPr>
          <p:nvPr/>
        </p:nvSpPr>
        <p:spPr bwMode="auto">
          <a:xfrm>
            <a:off x="1143000" y="3101975"/>
            <a:ext cx="7669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PD	        Alzheimer disease (75%)</a:t>
            </a:r>
          </a:p>
        </p:txBody>
      </p:sp>
      <p:pic>
        <p:nvPicPr>
          <p:cNvPr id="686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000125"/>
            <a:ext cx="28638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Rectangle 1"/>
          <p:cNvSpPr>
            <a:spLocks noChangeArrowheads="1"/>
          </p:cNvSpPr>
          <p:nvPr/>
        </p:nvSpPr>
        <p:spPr bwMode="auto">
          <a:xfrm>
            <a:off x="4572000" y="1168400"/>
            <a:ext cx="3917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α</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-synuclein spread</a:t>
            </a:r>
          </a:p>
        </p:txBody>
      </p:sp>
      <p:sp>
        <p:nvSpPr>
          <p:cNvPr id="68624" name="Rectangle 2"/>
          <p:cNvSpPr>
            <a:spLocks noChangeArrowheads="1"/>
          </p:cNvSpPr>
          <p:nvPr/>
        </p:nvSpPr>
        <p:spPr bwMode="auto">
          <a:xfrm>
            <a:off x="4648200" y="1752600"/>
            <a:ext cx="4010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Braak, Neurobiol Aging 2004</a:t>
            </a:r>
          </a:p>
        </p:txBody>
      </p:sp>
    </p:spTree>
    <p:extLst>
      <p:ext uri="{BB962C8B-B14F-4D97-AF65-F5344CB8AC3E}">
        <p14:creationId xmlns:p14="http://schemas.microsoft.com/office/powerpoint/2010/main" val="3388497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5"/>
          <p:cNvSpPr txBox="1">
            <a:spLocks noChangeArrowheads="1"/>
          </p:cNvSpPr>
          <p:nvPr/>
        </p:nvSpPr>
        <p:spPr bwMode="auto">
          <a:xfrm>
            <a:off x="152400" y="6324600"/>
            <a:ext cx="8955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FFFFFF"/>
                </a:solidFill>
              </a:rPr>
              <a:t>Campbell </a:t>
            </a:r>
            <a:r>
              <a:rPr lang="en-US" altLang="en-US" sz="2400" dirty="0" smtClean="0">
                <a:solidFill>
                  <a:srgbClr val="FFFFFF"/>
                </a:solidFill>
              </a:rPr>
              <a:t>M et </a:t>
            </a:r>
            <a:r>
              <a:rPr lang="en-US" altLang="en-US" sz="2400" dirty="0">
                <a:solidFill>
                  <a:srgbClr val="FFFFFF"/>
                </a:solidFill>
              </a:rPr>
              <a:t>al, 2013; Foster </a:t>
            </a:r>
            <a:r>
              <a:rPr lang="en-US" altLang="en-US" sz="2400" dirty="0" smtClean="0">
                <a:solidFill>
                  <a:srgbClr val="FFFFFF"/>
                </a:solidFill>
              </a:rPr>
              <a:t>E et </a:t>
            </a:r>
            <a:r>
              <a:rPr lang="en-US" altLang="en-US" sz="2400" dirty="0">
                <a:solidFill>
                  <a:srgbClr val="FFFFFF"/>
                </a:solidFill>
              </a:rPr>
              <a:t>al, </a:t>
            </a:r>
            <a:r>
              <a:rPr lang="en-US" altLang="en-US" sz="2400" dirty="0" smtClean="0">
                <a:solidFill>
                  <a:srgbClr val="FFFFFF"/>
                </a:solidFill>
              </a:rPr>
              <a:t>2010; </a:t>
            </a:r>
            <a:r>
              <a:rPr lang="en-US" altLang="en-US" sz="2400" dirty="0" err="1" smtClean="0">
                <a:solidFill>
                  <a:srgbClr val="FFFFFF"/>
                </a:solidFill>
              </a:rPr>
              <a:t>Burack</a:t>
            </a:r>
            <a:r>
              <a:rPr lang="en-US" altLang="en-US" sz="2400" dirty="0" smtClean="0">
                <a:solidFill>
                  <a:srgbClr val="FFFFFF"/>
                </a:solidFill>
              </a:rPr>
              <a:t> M et al, 2010   </a:t>
            </a:r>
            <a:endParaRPr lang="en-US" altLang="en-US" sz="2400" dirty="0">
              <a:solidFill>
                <a:srgbClr val="FFFFFF"/>
              </a:solidFill>
            </a:endParaRPr>
          </a:p>
        </p:txBody>
      </p:sp>
      <p:pic>
        <p:nvPicPr>
          <p:cNvPr id="69635" name="Picture 9" descr="Figure 1 PIB final 2009"/>
          <p:cNvPicPr>
            <a:picLocks noChangeAspect="1" noChangeArrowheads="1"/>
          </p:cNvPicPr>
          <p:nvPr/>
        </p:nvPicPr>
        <p:blipFill>
          <a:blip r:embed="rId3">
            <a:extLst>
              <a:ext uri="{28A0092B-C50C-407E-A947-70E740481C1C}">
                <a14:useLocalDpi xmlns:a14="http://schemas.microsoft.com/office/drawing/2010/main" val="0"/>
              </a:ext>
            </a:extLst>
          </a:blip>
          <a:srcRect l="66740" t="24547" r="16914" b="26591"/>
          <a:stretch>
            <a:fillRect/>
          </a:stretch>
        </p:blipFill>
        <p:spPr bwMode="auto">
          <a:xfrm>
            <a:off x="304800" y="1916113"/>
            <a:ext cx="16764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6"/>
          <p:cNvSpPr txBox="1">
            <a:spLocks noChangeArrowheads="1"/>
          </p:cNvSpPr>
          <p:nvPr/>
        </p:nvSpPr>
        <p:spPr bwMode="auto">
          <a:xfrm>
            <a:off x="1828800" y="2738438"/>
            <a:ext cx="12811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a:solidFill>
                  <a:srgbClr val="FFFFFF"/>
                </a:solidFill>
              </a:rPr>
              <a:t>PiB+</a:t>
            </a:r>
          </a:p>
          <a:p>
            <a:pPr>
              <a:spcBef>
                <a:spcPct val="0"/>
              </a:spcBef>
              <a:buFontTx/>
              <a:buNone/>
            </a:pPr>
            <a:endParaRPr lang="en-US" altLang="en-US" sz="4000">
              <a:solidFill>
                <a:srgbClr val="FFFFFF"/>
              </a:solidFill>
            </a:endParaRPr>
          </a:p>
          <a:p>
            <a:pPr>
              <a:spcBef>
                <a:spcPct val="0"/>
              </a:spcBef>
              <a:buFontTx/>
              <a:buNone/>
            </a:pPr>
            <a:endParaRPr lang="en-US" altLang="en-US" sz="4000">
              <a:solidFill>
                <a:srgbClr val="FFFFFF"/>
              </a:solidFill>
            </a:endParaRPr>
          </a:p>
          <a:p>
            <a:pPr>
              <a:spcBef>
                <a:spcPct val="0"/>
              </a:spcBef>
              <a:buFontTx/>
              <a:buNone/>
            </a:pPr>
            <a:r>
              <a:rPr lang="en-US" altLang="en-US" sz="4000">
                <a:solidFill>
                  <a:srgbClr val="FFFFFF"/>
                </a:solidFill>
              </a:rPr>
              <a:t>PiB -</a:t>
            </a:r>
          </a:p>
        </p:txBody>
      </p:sp>
      <p:pic>
        <p:nvPicPr>
          <p:cNvPr id="69637" name="Picture 3"/>
          <p:cNvPicPr>
            <a:picLocks noChangeAspect="1" noChangeArrowheads="1"/>
          </p:cNvPicPr>
          <p:nvPr/>
        </p:nvPicPr>
        <p:blipFill>
          <a:blip r:embed="rId4">
            <a:extLst>
              <a:ext uri="{28A0092B-C50C-407E-A947-70E740481C1C}">
                <a14:useLocalDpi xmlns:a14="http://schemas.microsoft.com/office/drawing/2010/main" val="0"/>
              </a:ext>
            </a:extLst>
          </a:blip>
          <a:srcRect t="6308" r="2422" b="3741"/>
          <a:stretch>
            <a:fillRect/>
          </a:stretch>
        </p:blipFill>
        <p:spPr bwMode="auto">
          <a:xfrm>
            <a:off x="3124200" y="2111375"/>
            <a:ext cx="5873750" cy="421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8" name="TextBox 2"/>
          <p:cNvSpPr txBox="1">
            <a:spLocks noChangeArrowheads="1"/>
          </p:cNvSpPr>
          <p:nvPr/>
        </p:nvSpPr>
        <p:spPr bwMode="auto">
          <a:xfrm>
            <a:off x="152400" y="0"/>
            <a:ext cx="464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800">
                <a:solidFill>
                  <a:srgbClr val="FFFF59"/>
                </a:solidFill>
              </a:rPr>
              <a:t>PiB PET: PD &amp; </a:t>
            </a:r>
          </a:p>
          <a:p>
            <a:pPr>
              <a:spcBef>
                <a:spcPct val="0"/>
              </a:spcBef>
              <a:buFontTx/>
              <a:buNone/>
            </a:pPr>
            <a:r>
              <a:rPr lang="en-US" altLang="en-US" sz="4800">
                <a:solidFill>
                  <a:srgbClr val="FFFF59"/>
                </a:solidFill>
              </a:rPr>
              <a:t>dementia</a:t>
            </a:r>
          </a:p>
        </p:txBody>
      </p:sp>
      <p:sp>
        <p:nvSpPr>
          <p:cNvPr id="69639" name="TextBox 9"/>
          <p:cNvSpPr txBox="1">
            <a:spLocks noChangeArrowheads="1"/>
          </p:cNvSpPr>
          <p:nvPr/>
        </p:nvSpPr>
        <p:spPr bwMode="auto">
          <a:xfrm>
            <a:off x="7531100" y="5616575"/>
            <a:ext cx="1536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a:solidFill>
                  <a:srgbClr val="000000"/>
                </a:solidFill>
              </a:rPr>
              <a:t>N = 207</a:t>
            </a:r>
          </a:p>
        </p:txBody>
      </p:sp>
      <p:sp>
        <p:nvSpPr>
          <p:cNvPr id="69640" name="TextBox 1"/>
          <p:cNvSpPr txBox="1">
            <a:spLocks noChangeArrowheads="1"/>
          </p:cNvSpPr>
          <p:nvPr/>
        </p:nvSpPr>
        <p:spPr bwMode="auto">
          <a:xfrm>
            <a:off x="5662613" y="2187575"/>
            <a:ext cx="218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0000"/>
                </a:solidFill>
              </a:rPr>
              <a:t>9%  20%  26%</a:t>
            </a:r>
          </a:p>
        </p:txBody>
      </p:sp>
      <p:pic>
        <p:nvPicPr>
          <p:cNvPr id="6964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18736" t="4825" b="24654"/>
          <a:stretch>
            <a:fillRect/>
          </a:stretch>
        </p:blipFill>
        <p:spPr bwMode="auto">
          <a:xfrm>
            <a:off x="7099300" y="50800"/>
            <a:ext cx="1663700" cy="194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42" name="Picture 7"/>
          <p:cNvPicPr>
            <a:picLocks noChangeAspect="1" noChangeArrowheads="1"/>
          </p:cNvPicPr>
          <p:nvPr/>
        </p:nvPicPr>
        <p:blipFill>
          <a:blip r:embed="rId6">
            <a:extLst>
              <a:ext uri="{28A0092B-C50C-407E-A947-70E740481C1C}">
                <a14:useLocalDpi xmlns:a14="http://schemas.microsoft.com/office/drawing/2010/main" val="0"/>
              </a:ext>
            </a:extLst>
          </a:blip>
          <a:srcRect b="28789"/>
          <a:stretch>
            <a:fillRect/>
          </a:stretch>
        </p:blipFill>
        <p:spPr bwMode="auto">
          <a:xfrm>
            <a:off x="5029200" y="76200"/>
            <a:ext cx="1925638" cy="191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z="5400" b="1" dirty="0" smtClean="0">
                <a:solidFill>
                  <a:srgbClr val="FFFF00"/>
                </a:solidFill>
              </a:rPr>
              <a:t>Dementia &amp; PD</a:t>
            </a:r>
            <a:br>
              <a:rPr lang="en-US" altLang="en-US" sz="5400" b="1" dirty="0" smtClean="0">
                <a:solidFill>
                  <a:srgbClr val="FFFF00"/>
                </a:solidFill>
              </a:rPr>
            </a:br>
            <a:r>
              <a:rPr lang="en-US" altLang="en-US" sz="5400" b="1" dirty="0" smtClean="0">
                <a:solidFill>
                  <a:srgbClr val="FFFF00"/>
                </a:solidFill>
              </a:rPr>
              <a:t>(n = 33)</a:t>
            </a:r>
          </a:p>
        </p:txBody>
      </p:sp>
      <p:graphicFrame>
        <p:nvGraphicFramePr>
          <p:cNvPr id="5" name="Table 4"/>
          <p:cNvGraphicFramePr>
            <a:graphicFrameLocks noGrp="1"/>
          </p:cNvGraphicFramePr>
          <p:nvPr>
            <p:extLst>
              <p:ext uri="{D42A27DB-BD31-4B8C-83A1-F6EECF244321}">
                <p14:modId xmlns:p14="http://schemas.microsoft.com/office/powerpoint/2010/main" val="556624175"/>
              </p:ext>
            </p:extLst>
          </p:nvPr>
        </p:nvGraphicFramePr>
        <p:xfrm>
          <a:off x="381000" y="2525707"/>
          <a:ext cx="8382000" cy="2732093"/>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1066735">
                <a:tc>
                  <a:txBody>
                    <a:bodyPr/>
                    <a:lstStyle/>
                    <a:p>
                      <a:pPr algn="ctr"/>
                      <a:r>
                        <a:rPr lang="el-GR" sz="3200" dirty="0" smtClean="0">
                          <a:solidFill>
                            <a:schemeClr val="bg1"/>
                          </a:solidFill>
                        </a:rPr>
                        <a:t>α</a:t>
                      </a:r>
                      <a:r>
                        <a:rPr lang="en-US" sz="3200" dirty="0" smtClean="0">
                          <a:solidFill>
                            <a:schemeClr val="bg1"/>
                          </a:solidFill>
                        </a:rPr>
                        <a:t>-</a:t>
                      </a:r>
                      <a:r>
                        <a:rPr lang="en-US" sz="3200" dirty="0" err="1" smtClean="0">
                          <a:solidFill>
                            <a:schemeClr val="bg1"/>
                          </a:solidFill>
                        </a:rPr>
                        <a:t>synuclein</a:t>
                      </a:r>
                      <a:r>
                        <a:rPr lang="en-US" sz="3200" dirty="0" smtClean="0">
                          <a:solidFill>
                            <a:schemeClr val="bg1"/>
                          </a:solidFill>
                        </a:rPr>
                        <a:t> only</a:t>
                      </a:r>
                      <a:endParaRPr lang="en-US" sz="3200" dirty="0">
                        <a:solidFill>
                          <a:schemeClr val="bg1"/>
                        </a:solidFill>
                      </a:endParaRPr>
                    </a:p>
                  </a:txBody>
                  <a:tcPr marT="45689" marB="4568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3200" dirty="0" smtClean="0">
                          <a:solidFill>
                            <a:schemeClr val="bg1"/>
                          </a:solidFill>
                        </a:rPr>
                        <a:t>α</a:t>
                      </a:r>
                      <a:r>
                        <a:rPr lang="en-US" sz="3200" dirty="0" smtClean="0">
                          <a:solidFill>
                            <a:schemeClr val="bg1"/>
                          </a:solidFill>
                        </a:rPr>
                        <a:t>-</a:t>
                      </a:r>
                      <a:r>
                        <a:rPr lang="en-US" sz="3200" dirty="0" err="1" smtClean="0">
                          <a:solidFill>
                            <a:schemeClr val="bg1"/>
                          </a:solidFill>
                        </a:rPr>
                        <a:t>synuclein</a:t>
                      </a:r>
                      <a:endParaRPr lang="en-US" sz="3200" dirty="0" smtClean="0">
                        <a:solidFill>
                          <a:schemeClr val="bg1"/>
                        </a:solidFill>
                      </a:endParaRPr>
                    </a:p>
                    <a:p>
                      <a:pPr algn="ctr"/>
                      <a:r>
                        <a:rPr lang="en-US" sz="3200" dirty="0" smtClean="0">
                          <a:solidFill>
                            <a:schemeClr val="bg1"/>
                          </a:solidFill>
                        </a:rPr>
                        <a:t>&amp; A</a:t>
                      </a:r>
                      <a:r>
                        <a:rPr lang="el-GR" sz="3200" dirty="0" smtClean="0">
                          <a:solidFill>
                            <a:schemeClr val="bg1"/>
                          </a:solidFill>
                        </a:rPr>
                        <a:t>β</a:t>
                      </a:r>
                      <a:r>
                        <a:rPr lang="en-US" sz="3200" dirty="0" smtClean="0">
                          <a:solidFill>
                            <a:schemeClr val="bg1"/>
                          </a:solidFill>
                        </a:rPr>
                        <a:t> </a:t>
                      </a:r>
                    </a:p>
                  </a:txBody>
                  <a:tcPr marT="45689" marB="45689"/>
                </a:tc>
                <a:tc>
                  <a:txBody>
                    <a:bodyPr/>
                    <a:lstStyle/>
                    <a:p>
                      <a:pPr algn="ctr"/>
                      <a:r>
                        <a:rPr lang="el-GR" sz="3200" dirty="0" smtClean="0">
                          <a:solidFill>
                            <a:schemeClr val="bg1"/>
                          </a:solidFill>
                        </a:rPr>
                        <a:t>α</a:t>
                      </a:r>
                      <a:r>
                        <a:rPr lang="en-US" sz="3200" dirty="0" smtClean="0">
                          <a:solidFill>
                            <a:schemeClr val="bg1"/>
                          </a:solidFill>
                        </a:rPr>
                        <a:t>-</a:t>
                      </a:r>
                      <a:r>
                        <a:rPr lang="en-US" sz="3200" dirty="0" err="1" smtClean="0">
                          <a:solidFill>
                            <a:schemeClr val="bg1"/>
                          </a:solidFill>
                        </a:rPr>
                        <a:t>synuclein</a:t>
                      </a:r>
                      <a:r>
                        <a:rPr lang="en-US" sz="3200" dirty="0" smtClean="0">
                          <a:solidFill>
                            <a:schemeClr val="bg1"/>
                          </a:solidFill>
                        </a:rPr>
                        <a:t> &amp; A</a:t>
                      </a:r>
                      <a:r>
                        <a:rPr lang="el-GR" sz="3200" dirty="0" smtClean="0">
                          <a:solidFill>
                            <a:schemeClr val="bg1"/>
                          </a:solidFill>
                        </a:rPr>
                        <a:t>β</a:t>
                      </a:r>
                      <a:r>
                        <a:rPr lang="en-US" sz="3200" dirty="0" smtClean="0">
                          <a:solidFill>
                            <a:schemeClr val="bg1"/>
                          </a:solidFill>
                        </a:rPr>
                        <a:t>  &amp; Tau</a:t>
                      </a:r>
                    </a:p>
                  </a:txBody>
                  <a:tcPr marT="45689" marB="45689"/>
                </a:tc>
                <a:extLst>
                  <a:ext uri="{0D108BD9-81ED-4DB2-BD59-A6C34878D82A}">
                    <a16:rowId xmlns:a16="http://schemas.microsoft.com/office/drawing/2014/main" val="10000"/>
                  </a:ext>
                </a:extLst>
              </a:tr>
              <a:tr h="598617">
                <a:tc>
                  <a:txBody>
                    <a:bodyPr/>
                    <a:lstStyle/>
                    <a:p>
                      <a:pPr algn="ctr"/>
                      <a:r>
                        <a:rPr lang="en-US" sz="3200" b="1" dirty="0" smtClean="0">
                          <a:solidFill>
                            <a:schemeClr val="bg1"/>
                          </a:solidFill>
                        </a:rPr>
                        <a:t>12</a:t>
                      </a:r>
                      <a:endParaRPr lang="en-US" sz="3200" b="1" dirty="0">
                        <a:solidFill>
                          <a:schemeClr val="bg1"/>
                        </a:solidFill>
                      </a:endParaRPr>
                    </a:p>
                  </a:txBody>
                  <a:tcPr marT="45689" marB="45689"/>
                </a:tc>
                <a:tc>
                  <a:txBody>
                    <a:bodyPr/>
                    <a:lstStyle/>
                    <a:p>
                      <a:pPr algn="ctr"/>
                      <a:r>
                        <a:rPr lang="en-US" sz="3200" b="1" dirty="0" smtClean="0">
                          <a:solidFill>
                            <a:schemeClr val="bg1"/>
                          </a:solidFill>
                        </a:rPr>
                        <a:t>20</a:t>
                      </a:r>
                      <a:endParaRPr lang="en-US" sz="3200" b="1" dirty="0">
                        <a:solidFill>
                          <a:schemeClr val="bg1"/>
                        </a:solidFill>
                      </a:endParaRPr>
                    </a:p>
                  </a:txBody>
                  <a:tcPr marT="45689" marB="45689"/>
                </a:tc>
                <a:tc>
                  <a:txBody>
                    <a:bodyPr/>
                    <a:lstStyle/>
                    <a:p>
                      <a:pPr algn="ctr"/>
                      <a:r>
                        <a:rPr lang="en-US" sz="3200" b="1" dirty="0" smtClean="0">
                          <a:solidFill>
                            <a:schemeClr val="bg1"/>
                          </a:solidFill>
                        </a:rPr>
                        <a:t>1</a:t>
                      </a:r>
                      <a:endParaRPr lang="en-US" sz="3200" b="1" dirty="0">
                        <a:solidFill>
                          <a:schemeClr val="bg1"/>
                        </a:solidFill>
                      </a:endParaRPr>
                    </a:p>
                  </a:txBody>
                  <a:tcPr marT="45689" marB="45689"/>
                </a:tc>
                <a:extLst>
                  <a:ext uri="{0D108BD9-81ED-4DB2-BD59-A6C34878D82A}">
                    <a16:rowId xmlns:a16="http://schemas.microsoft.com/office/drawing/2014/main" val="10001"/>
                  </a:ext>
                </a:extLst>
              </a:tr>
              <a:tr h="1066735">
                <a:tc>
                  <a:txBody>
                    <a:bodyPr/>
                    <a:lstStyle/>
                    <a:p>
                      <a:pPr algn="ctr"/>
                      <a:r>
                        <a:rPr lang="en-US" sz="3200" b="1" dirty="0" err="1" smtClean="0">
                          <a:solidFill>
                            <a:schemeClr val="bg1"/>
                          </a:solidFill>
                        </a:rPr>
                        <a:t>Lewy</a:t>
                      </a:r>
                      <a:r>
                        <a:rPr lang="en-US" sz="3200" b="1" dirty="0" smtClean="0">
                          <a:solidFill>
                            <a:schemeClr val="bg1"/>
                          </a:solidFill>
                        </a:rPr>
                        <a:t> pathology</a:t>
                      </a:r>
                      <a:endParaRPr lang="en-US" sz="3200" b="1" dirty="0">
                        <a:solidFill>
                          <a:schemeClr val="bg1"/>
                        </a:solidFill>
                      </a:endParaRPr>
                    </a:p>
                  </a:txBody>
                  <a:tcPr marT="45689" marB="45689"/>
                </a:tc>
                <a:tc>
                  <a:txBody>
                    <a:bodyPr/>
                    <a:lstStyle/>
                    <a:p>
                      <a:pPr algn="ctr"/>
                      <a:r>
                        <a:rPr lang="en-US" sz="3200" b="1" dirty="0" err="1" smtClean="0">
                          <a:solidFill>
                            <a:schemeClr val="bg1"/>
                          </a:solidFill>
                        </a:rPr>
                        <a:t>Lewy</a:t>
                      </a:r>
                      <a:r>
                        <a:rPr lang="en-US" sz="3200" b="1" dirty="0" smtClean="0">
                          <a:solidFill>
                            <a:schemeClr val="bg1"/>
                          </a:solidFill>
                        </a:rPr>
                        <a:t> &amp; A</a:t>
                      </a:r>
                      <a:r>
                        <a:rPr lang="el-GR" sz="3200" b="1" dirty="0" smtClean="0">
                          <a:solidFill>
                            <a:schemeClr val="bg1"/>
                          </a:solidFill>
                        </a:rPr>
                        <a:t>β</a:t>
                      </a:r>
                      <a:endParaRPr lang="en-US" sz="3200" b="1" dirty="0" smtClean="0">
                        <a:solidFill>
                          <a:schemeClr val="bg1"/>
                        </a:solidFill>
                      </a:endParaRPr>
                    </a:p>
                    <a:p>
                      <a:pPr algn="ctr"/>
                      <a:r>
                        <a:rPr lang="en-US" sz="3200" b="1" dirty="0" smtClean="0">
                          <a:solidFill>
                            <a:schemeClr val="bg1"/>
                          </a:solidFill>
                        </a:rPr>
                        <a:t>pathology</a:t>
                      </a:r>
                      <a:endParaRPr lang="en-US" sz="3200" b="1" dirty="0">
                        <a:solidFill>
                          <a:schemeClr val="bg1"/>
                        </a:solidFill>
                      </a:endParaRPr>
                    </a:p>
                  </a:txBody>
                  <a:tcPr marT="45689" marB="45689"/>
                </a:tc>
                <a:tc>
                  <a:txBody>
                    <a:bodyPr/>
                    <a:lstStyle/>
                    <a:p>
                      <a:pPr algn="ctr"/>
                      <a:r>
                        <a:rPr lang="en-US" sz="3200" b="1" dirty="0" err="1" smtClean="0">
                          <a:solidFill>
                            <a:schemeClr val="bg1"/>
                          </a:solidFill>
                        </a:rPr>
                        <a:t>Lewy</a:t>
                      </a:r>
                      <a:r>
                        <a:rPr lang="en-US" sz="3200" b="1" dirty="0" smtClean="0">
                          <a:solidFill>
                            <a:schemeClr val="bg1"/>
                          </a:solidFill>
                        </a:rPr>
                        <a:t> &amp; Alzheimer’s </a:t>
                      </a:r>
                      <a:endParaRPr lang="en-US" sz="3200" b="1" dirty="0">
                        <a:solidFill>
                          <a:schemeClr val="bg1"/>
                        </a:solidFill>
                      </a:endParaRPr>
                    </a:p>
                  </a:txBody>
                  <a:tcPr marT="45689" marB="45689"/>
                </a:tc>
                <a:extLst>
                  <a:ext uri="{0D108BD9-81ED-4DB2-BD59-A6C34878D82A}">
                    <a16:rowId xmlns:a16="http://schemas.microsoft.com/office/drawing/2014/main" val="10002"/>
                  </a:ext>
                </a:extLst>
              </a:tr>
            </a:tbl>
          </a:graphicData>
        </a:graphic>
      </p:graphicFrame>
      <p:sp>
        <p:nvSpPr>
          <p:cNvPr id="71701" name="TextBox 5"/>
          <p:cNvSpPr txBox="1">
            <a:spLocks noChangeArrowheads="1"/>
          </p:cNvSpPr>
          <p:nvPr/>
        </p:nvSpPr>
        <p:spPr bwMode="auto">
          <a:xfrm>
            <a:off x="1511654" y="5943600"/>
            <a:ext cx="74799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dirty="0" err="1" smtClean="0">
                <a:solidFill>
                  <a:srgbClr val="FFFFFF"/>
                </a:solidFill>
              </a:rPr>
              <a:t>Kotzbauer</a:t>
            </a:r>
            <a:r>
              <a:rPr lang="en-US" altLang="en-US" sz="3600" dirty="0" smtClean="0">
                <a:solidFill>
                  <a:srgbClr val="FFFFFF"/>
                </a:solidFill>
              </a:rPr>
              <a:t> P, </a:t>
            </a:r>
            <a:r>
              <a:rPr lang="en-US" altLang="en-US" sz="3600" dirty="0">
                <a:solidFill>
                  <a:srgbClr val="FFFFFF"/>
                </a:solidFill>
              </a:rPr>
              <a:t>et al, </a:t>
            </a:r>
            <a:r>
              <a:rPr lang="en-US" altLang="en-US" sz="3600" dirty="0" smtClean="0">
                <a:solidFill>
                  <a:srgbClr val="FFFFFF"/>
                </a:solidFill>
              </a:rPr>
              <a:t>Arch </a:t>
            </a:r>
            <a:r>
              <a:rPr lang="en-US" altLang="en-US" sz="3600" dirty="0" err="1" smtClean="0">
                <a:solidFill>
                  <a:srgbClr val="FFFFFF"/>
                </a:solidFill>
              </a:rPr>
              <a:t>Neurol</a:t>
            </a:r>
            <a:r>
              <a:rPr lang="en-US" altLang="en-US" sz="3600" dirty="0" smtClean="0">
                <a:solidFill>
                  <a:srgbClr val="FFFFFF"/>
                </a:solidFill>
              </a:rPr>
              <a:t>, 2012   </a:t>
            </a:r>
            <a:endParaRPr lang="en-US" altLang="en-US" sz="3600" dirty="0">
              <a:solidFill>
                <a:srgbClr val="FFFFFF"/>
              </a:solidFill>
            </a:endParaRPr>
          </a:p>
        </p:txBody>
      </p:sp>
      <p:pic>
        <p:nvPicPr>
          <p:cNvPr id="71702" name="Picture 23" descr="http://dbbs.wustl.edu/Faculty%20Photos/Kotzbauer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62" y="228599"/>
            <a:ext cx="1798938" cy="21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z="5400" b="1" dirty="0" smtClean="0">
                <a:solidFill>
                  <a:schemeClr val="bg1"/>
                </a:solidFill>
              </a:rPr>
              <a:t>Survival Analyses</a:t>
            </a:r>
            <a:br>
              <a:rPr lang="en-US" altLang="en-US" sz="5400" b="1" dirty="0" smtClean="0">
                <a:solidFill>
                  <a:schemeClr val="bg1"/>
                </a:solidFill>
              </a:rPr>
            </a:br>
            <a:r>
              <a:rPr lang="en-US" altLang="en-US" sz="5400" b="1" dirty="0" smtClean="0">
                <a:solidFill>
                  <a:schemeClr val="bg1"/>
                </a:solidFill>
              </a:rPr>
              <a:t>(n = 32)</a:t>
            </a:r>
          </a:p>
        </p:txBody>
      </p:sp>
      <p:sp>
        <p:nvSpPr>
          <p:cNvPr id="72707" name="TextBox 5"/>
          <p:cNvSpPr txBox="1">
            <a:spLocks noChangeArrowheads="1"/>
          </p:cNvSpPr>
          <p:nvPr/>
        </p:nvSpPr>
        <p:spPr bwMode="auto">
          <a:xfrm>
            <a:off x="3245975" y="6106180"/>
            <a:ext cx="5898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err="1">
                <a:solidFill>
                  <a:schemeClr val="bg1"/>
                </a:solidFill>
              </a:rPr>
              <a:t>Kotzbauer</a:t>
            </a:r>
            <a:r>
              <a:rPr lang="en-US" altLang="en-US" sz="2800" dirty="0">
                <a:solidFill>
                  <a:schemeClr val="bg1"/>
                </a:solidFill>
              </a:rPr>
              <a:t> </a:t>
            </a:r>
            <a:r>
              <a:rPr lang="en-US" altLang="en-US" sz="2800" dirty="0" smtClean="0">
                <a:solidFill>
                  <a:schemeClr val="bg1"/>
                </a:solidFill>
              </a:rPr>
              <a:t>P et </a:t>
            </a:r>
            <a:r>
              <a:rPr lang="en-US" altLang="en-US" sz="2800" dirty="0">
                <a:solidFill>
                  <a:schemeClr val="bg1"/>
                </a:solidFill>
              </a:rPr>
              <a:t>al, </a:t>
            </a:r>
            <a:r>
              <a:rPr lang="en-US" altLang="en-US" sz="2800" dirty="0" smtClean="0">
                <a:solidFill>
                  <a:schemeClr val="bg1"/>
                </a:solidFill>
              </a:rPr>
              <a:t>Arch </a:t>
            </a:r>
            <a:r>
              <a:rPr lang="en-US" altLang="en-US" sz="2800" dirty="0" err="1" smtClean="0">
                <a:solidFill>
                  <a:schemeClr val="bg1"/>
                </a:solidFill>
              </a:rPr>
              <a:t>Neurol</a:t>
            </a:r>
            <a:r>
              <a:rPr lang="en-US" altLang="en-US" sz="2800" dirty="0" smtClean="0">
                <a:solidFill>
                  <a:schemeClr val="bg1"/>
                </a:solidFill>
              </a:rPr>
              <a:t> 2012  </a:t>
            </a:r>
            <a:endParaRPr lang="en-US" altLang="en-US" sz="2800" dirty="0">
              <a:solidFill>
                <a:schemeClr val="bg1"/>
              </a:solidFill>
            </a:endParaRPr>
          </a:p>
        </p:txBody>
      </p:sp>
      <p:pic>
        <p:nvPicPr>
          <p:cNvPr id="72708" name="Picture 5" descr="Cairns Fig 2 - survival analysis.jpg"/>
          <p:cNvPicPr>
            <a:picLocks noChangeAspect="1" noChangeArrowheads="1"/>
          </p:cNvPicPr>
          <p:nvPr/>
        </p:nvPicPr>
        <p:blipFill>
          <a:blip r:embed="rId3">
            <a:extLst>
              <a:ext uri="{28A0092B-C50C-407E-A947-70E740481C1C}">
                <a14:useLocalDpi xmlns:a14="http://schemas.microsoft.com/office/drawing/2010/main" val="0"/>
              </a:ext>
            </a:extLst>
          </a:blip>
          <a:srcRect b="68852"/>
          <a:stretch>
            <a:fillRect/>
          </a:stretch>
        </p:blipFill>
        <p:spPr bwMode="auto">
          <a:xfrm>
            <a:off x="0" y="22860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Cairns Fig 2 - survival analysis.jpg"/>
          <p:cNvPicPr>
            <a:picLocks noChangeAspect="1" noChangeArrowheads="1"/>
          </p:cNvPicPr>
          <p:nvPr/>
        </p:nvPicPr>
        <p:blipFill>
          <a:blip r:embed="rId3">
            <a:extLst>
              <a:ext uri="{28A0092B-C50C-407E-A947-70E740481C1C}">
                <a14:useLocalDpi xmlns:a14="http://schemas.microsoft.com/office/drawing/2010/main" val="0"/>
              </a:ext>
            </a:extLst>
          </a:blip>
          <a:srcRect t="31396" b="36377"/>
          <a:stretch>
            <a:fillRect/>
          </a:stretch>
        </p:blipFill>
        <p:spPr bwMode="auto">
          <a:xfrm>
            <a:off x="4343400" y="22098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5"/>
          <p:cNvSpPr txBox="1">
            <a:spLocks noChangeArrowheads="1"/>
          </p:cNvSpPr>
          <p:nvPr/>
        </p:nvSpPr>
        <p:spPr bwMode="auto">
          <a:xfrm>
            <a:off x="2743200" y="3429000"/>
            <a:ext cx="113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solidFill>
                  <a:schemeClr val="bg1"/>
                </a:solidFill>
                <a:latin typeface="Arial" panose="020B0604020202020204" pitchFamily="34" charset="0"/>
                <a:cs typeface="Arial" panose="020B0604020202020204" pitchFamily="34" charset="0"/>
              </a:rPr>
              <a:t>P = .027</a:t>
            </a:r>
          </a:p>
        </p:txBody>
      </p:sp>
      <p:sp>
        <p:nvSpPr>
          <p:cNvPr id="72711" name="TextBox 6"/>
          <p:cNvSpPr txBox="1">
            <a:spLocks noChangeArrowheads="1"/>
          </p:cNvSpPr>
          <p:nvPr/>
        </p:nvSpPr>
        <p:spPr bwMode="auto">
          <a:xfrm>
            <a:off x="7391400" y="3505200"/>
            <a:ext cx="113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solidFill>
                  <a:schemeClr val="bg1"/>
                </a:solidFill>
                <a:latin typeface="Arial" panose="020B0604020202020204" pitchFamily="34" charset="0"/>
                <a:cs typeface="Arial" panose="020B0604020202020204" pitchFamily="34" charset="0"/>
              </a:rPr>
              <a:t>P = .038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153988"/>
            <a:ext cx="184150"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58723" name="TextBox 3"/>
          <p:cNvSpPr txBox="1">
            <a:spLocks noChangeArrowheads="1"/>
          </p:cNvSpPr>
          <p:nvPr/>
        </p:nvSpPr>
        <p:spPr bwMode="auto">
          <a:xfrm>
            <a:off x="1219200" y="76200"/>
            <a:ext cx="77104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Norepinephrine &amp; Serotonin</a:t>
            </a:r>
          </a:p>
        </p:txBody>
      </p:sp>
      <p:sp>
        <p:nvSpPr>
          <p:cNvPr id="158724" name="TextBox 5"/>
          <p:cNvSpPr txBox="1">
            <a:spLocks noChangeArrowheads="1"/>
          </p:cNvSpPr>
          <p:nvPr/>
        </p:nvSpPr>
        <p:spPr bwMode="auto">
          <a:xfrm>
            <a:off x="2819400" y="6167438"/>
            <a:ext cx="6248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Buddhala C et al, Ann Clin Trans Neurol 2015</a:t>
            </a:r>
          </a:p>
        </p:txBody>
      </p:sp>
      <p:pic>
        <p:nvPicPr>
          <p:cNvPr id="1587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20850"/>
            <a:ext cx="4464050"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590675"/>
            <a:ext cx="366077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8815"/>
            <a:ext cx="1524000" cy="110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20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81000" y="533400"/>
            <a:ext cx="7772400" cy="1162050"/>
          </a:xfrm>
          <a:noFill/>
        </p:spPr>
        <p:txBody>
          <a:bodyPr lIns="90488" tIns="44450" rIns="90488" bIns="44450" anchor="b"/>
          <a:lstStyle/>
          <a:p>
            <a:r>
              <a:rPr lang="en-US" altLang="en-US" sz="5400" b="1" dirty="0" smtClean="0">
                <a:solidFill>
                  <a:srgbClr val="FFFF00"/>
                </a:solidFill>
              </a:rPr>
              <a:t>Pathways from Brainstem to Cortex</a:t>
            </a:r>
          </a:p>
        </p:txBody>
      </p:sp>
      <p:sp>
        <p:nvSpPr>
          <p:cNvPr id="146436" name="Text Box 5"/>
          <p:cNvSpPr txBox="1">
            <a:spLocks noChangeArrowheads="1"/>
          </p:cNvSpPr>
          <p:nvPr/>
        </p:nvSpPr>
        <p:spPr bwMode="auto">
          <a:xfrm>
            <a:off x="6248400" y="2252663"/>
            <a:ext cx="104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Amish</a:t>
            </a:r>
          </a:p>
        </p:txBody>
      </p:sp>
      <p:sp>
        <p:nvSpPr>
          <p:cNvPr id="146437" name="Text Box 6"/>
          <p:cNvSpPr txBox="1">
            <a:spLocks noChangeArrowheads="1"/>
          </p:cNvSpPr>
          <p:nvPr/>
        </p:nvSpPr>
        <p:spPr bwMode="auto">
          <a:xfrm>
            <a:off x="5105400" y="2286000"/>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462" r="22307"/>
          <a:stretch/>
        </p:blipFill>
        <p:spPr>
          <a:xfrm>
            <a:off x="3886200" y="1695450"/>
            <a:ext cx="5020480" cy="4953000"/>
          </a:xfrm>
          <a:prstGeom prst="rect">
            <a:avLst/>
          </a:prstGeom>
        </p:spPr>
      </p:pic>
      <p:pic>
        <p:nvPicPr>
          <p:cNvPr id="3" name="Picture 2"/>
          <p:cNvPicPr>
            <a:picLocks noChangeAspect="1"/>
          </p:cNvPicPr>
          <p:nvPr/>
        </p:nvPicPr>
        <p:blipFill>
          <a:blip r:embed="rId4"/>
          <a:stretch>
            <a:fillRect/>
          </a:stretch>
        </p:blipFill>
        <p:spPr>
          <a:xfrm>
            <a:off x="41868" y="2514600"/>
            <a:ext cx="3768132" cy="2743200"/>
          </a:xfrm>
          <a:prstGeom prst="rect">
            <a:avLst/>
          </a:prstGeom>
        </p:spPr>
      </p:pic>
    </p:spTree>
    <p:extLst>
      <p:ext uri="{BB962C8B-B14F-4D97-AF65-F5344CB8AC3E}">
        <p14:creationId xmlns:p14="http://schemas.microsoft.com/office/powerpoint/2010/main" val="1238430817"/>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76200" y="361950"/>
            <a:ext cx="8915400" cy="1162050"/>
          </a:xfrm>
          <a:noFill/>
        </p:spPr>
        <p:txBody>
          <a:bodyPr lIns="90488" tIns="44450" rIns="90488" bIns="44450" anchor="b"/>
          <a:lstStyle/>
          <a:p>
            <a:r>
              <a:rPr lang="en-US" altLang="en-US" sz="4800" b="1" dirty="0" smtClean="0">
                <a:solidFill>
                  <a:srgbClr val="FFFF00"/>
                </a:solidFill>
              </a:rPr>
              <a:t>[11C]MRB (Norepinephrine)</a:t>
            </a:r>
          </a:p>
        </p:txBody>
      </p:sp>
      <p:sp>
        <p:nvSpPr>
          <p:cNvPr id="116741" name="Text Box 5"/>
          <p:cNvSpPr txBox="1">
            <a:spLocks noChangeArrowheads="1"/>
          </p:cNvSpPr>
          <p:nvPr/>
        </p:nvSpPr>
        <p:spPr bwMode="auto">
          <a:xfrm>
            <a:off x="6248400" y="2252663"/>
            <a:ext cx="104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Amish</a:t>
            </a:r>
          </a:p>
        </p:txBody>
      </p:sp>
      <p:sp>
        <p:nvSpPr>
          <p:cNvPr id="116742" name="Text Box 6"/>
          <p:cNvSpPr txBox="1">
            <a:spLocks noChangeArrowheads="1"/>
          </p:cNvSpPr>
          <p:nvPr/>
        </p:nvSpPr>
        <p:spPr bwMode="auto">
          <a:xfrm>
            <a:off x="5105400" y="2286000"/>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PD</a:t>
            </a:r>
          </a:p>
        </p:txBody>
      </p:sp>
      <p:sp>
        <p:nvSpPr>
          <p:cNvPr id="116744" name="Text Box 8"/>
          <p:cNvSpPr txBox="1">
            <a:spLocks noChangeArrowheads="1"/>
          </p:cNvSpPr>
          <p:nvPr/>
        </p:nvSpPr>
        <p:spPr bwMode="auto">
          <a:xfrm>
            <a:off x="3657600" y="6248400"/>
            <a:ext cx="5238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mn-cs"/>
              </a:rPr>
              <a:t>Hannestad</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 J et al,  </a:t>
            </a:r>
            <a:r>
              <a:rPr kumimoji="0" lang="en-US" alt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mn-cs"/>
              </a:rPr>
              <a:t>Biol</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mn-cs"/>
              </a:rPr>
              <a:t>Psychiatr</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 2010</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3"/>
          <a:stretch>
            <a:fillRect/>
          </a:stretch>
        </p:blipFill>
        <p:spPr>
          <a:xfrm>
            <a:off x="1143000" y="1600200"/>
            <a:ext cx="7467600" cy="4297204"/>
          </a:xfrm>
          <a:prstGeom prst="rect">
            <a:avLst/>
          </a:prstGeom>
        </p:spPr>
      </p:pic>
      <p:pic>
        <p:nvPicPr>
          <p:cNvPr id="4" name="Picture 3"/>
          <p:cNvPicPr>
            <a:picLocks noChangeAspect="1"/>
          </p:cNvPicPr>
          <p:nvPr/>
        </p:nvPicPr>
        <p:blipFill>
          <a:blip r:embed="rId4"/>
          <a:stretch>
            <a:fillRect/>
          </a:stretch>
        </p:blipFill>
        <p:spPr>
          <a:xfrm>
            <a:off x="151853" y="2302200"/>
            <a:ext cx="898648" cy="3260400"/>
          </a:xfrm>
          <a:prstGeom prst="rect">
            <a:avLst/>
          </a:prstGeom>
        </p:spPr>
      </p:pic>
      <p:sp>
        <p:nvSpPr>
          <p:cNvPr id="11" name="Text Box 8"/>
          <p:cNvSpPr txBox="1">
            <a:spLocks noChangeArrowheads="1"/>
          </p:cNvSpPr>
          <p:nvPr/>
        </p:nvSpPr>
        <p:spPr bwMode="auto">
          <a:xfrm>
            <a:off x="140954" y="1790998"/>
            <a:ext cx="9204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mn-cs"/>
              </a:rPr>
              <a:t>BPnd</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80267323"/>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3200400" y="6181725"/>
            <a:ext cx="574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solidFill>
                  <a:srgbClr val="FFFFFF"/>
                </a:solidFill>
              </a:rPr>
              <a:t>Raichle &amp; Snyder, Neuroimage 2007</a:t>
            </a:r>
          </a:p>
        </p:txBody>
      </p:sp>
      <p:sp>
        <p:nvSpPr>
          <p:cNvPr id="39939" name="TextBox 4"/>
          <p:cNvSpPr txBox="1">
            <a:spLocks noChangeArrowheads="1"/>
          </p:cNvSpPr>
          <p:nvPr/>
        </p:nvSpPr>
        <p:spPr bwMode="auto">
          <a:xfrm>
            <a:off x="228600" y="130175"/>
            <a:ext cx="89519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200">
                <a:solidFill>
                  <a:srgbClr val="FFFF00"/>
                </a:solidFill>
              </a:rPr>
              <a:t>Resting-State Functional Connectivity</a:t>
            </a:r>
          </a:p>
        </p:txBody>
      </p:sp>
      <p:pic>
        <p:nvPicPr>
          <p:cNvPr id="3994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2819400"/>
            <a:ext cx="7745413"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45231"/>
            <a:ext cx="1752600" cy="218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3" name="TextBox 3"/>
          <p:cNvSpPr txBox="1">
            <a:spLocks noChangeArrowheads="1"/>
          </p:cNvSpPr>
          <p:nvPr/>
        </p:nvSpPr>
        <p:spPr bwMode="auto">
          <a:xfrm>
            <a:off x="3200400" y="5800725"/>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solidFill>
                  <a:srgbClr val="FFFFFF"/>
                </a:solidFill>
              </a:rPr>
              <a:t>Fox MD et al, PNAS 2005</a:t>
            </a:r>
          </a:p>
        </p:txBody>
      </p:sp>
      <p:pic>
        <p:nvPicPr>
          <p:cNvPr id="39941" name="Picture 8"/>
          <p:cNvPicPr>
            <a:picLocks noChangeAspect="1" noChangeArrowheads="1"/>
          </p:cNvPicPr>
          <p:nvPr/>
        </p:nvPicPr>
        <p:blipFill>
          <a:blip r:embed="rId4">
            <a:extLst>
              <a:ext uri="{28A0092B-C50C-407E-A947-70E740481C1C}">
                <a14:useLocalDpi xmlns:a14="http://schemas.microsoft.com/office/drawing/2010/main" val="0"/>
              </a:ext>
            </a:extLst>
          </a:blip>
          <a:srcRect b="4913"/>
          <a:stretch>
            <a:fillRect/>
          </a:stretch>
        </p:blipFill>
        <p:spPr bwMode="auto">
          <a:xfrm>
            <a:off x="1828800" y="845231"/>
            <a:ext cx="3117836" cy="205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3"/>
          <p:cNvSpPr txBox="1">
            <a:spLocks noChangeArrowheads="1"/>
          </p:cNvSpPr>
          <p:nvPr/>
        </p:nvSpPr>
        <p:spPr bwMode="auto">
          <a:xfrm>
            <a:off x="4572000" y="5943600"/>
            <a:ext cx="444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Hacker C et al, Brain, 2012 </a:t>
            </a:r>
          </a:p>
        </p:txBody>
      </p:sp>
      <p:sp>
        <p:nvSpPr>
          <p:cNvPr id="38915" name="TextBox 3"/>
          <p:cNvSpPr txBox="1">
            <a:spLocks noChangeArrowheads="1"/>
          </p:cNvSpPr>
          <p:nvPr/>
        </p:nvSpPr>
        <p:spPr bwMode="auto">
          <a:xfrm>
            <a:off x="76200" y="457200"/>
            <a:ext cx="8840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Seed Regions for rs-fcMRI</a:t>
            </a:r>
          </a:p>
        </p:txBody>
      </p:sp>
      <p:pic>
        <p:nvPicPr>
          <p:cNvPr id="38916" name="Picture 6"/>
          <p:cNvPicPr>
            <a:picLocks noChangeAspect="1" noChangeArrowheads="1"/>
          </p:cNvPicPr>
          <p:nvPr/>
        </p:nvPicPr>
        <p:blipFill>
          <a:blip r:embed="rId3">
            <a:extLst>
              <a:ext uri="{28A0092B-C50C-407E-A947-70E740481C1C}">
                <a14:useLocalDpi xmlns:a14="http://schemas.microsoft.com/office/drawing/2010/main" val="0"/>
              </a:ext>
            </a:extLst>
          </a:blip>
          <a:srcRect l="3488" t="5513" r="3488" b="11569"/>
          <a:stretch>
            <a:fillRect/>
          </a:stretch>
        </p:blipFill>
        <p:spPr bwMode="auto">
          <a:xfrm>
            <a:off x="2667000" y="1375682"/>
            <a:ext cx="609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4800600"/>
            <a:ext cx="80021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PD</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7" name="TextBox 6"/>
          <p:cNvSpPr txBox="1"/>
          <p:nvPr/>
        </p:nvSpPr>
        <p:spPr>
          <a:xfrm>
            <a:off x="799981" y="1411069"/>
            <a:ext cx="80021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FD</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pic>
        <p:nvPicPr>
          <p:cNvPr id="8" name="Picture 7" descr="p2899sl15"/>
          <p:cNvPicPr>
            <a:picLocks noChangeAspect="1" noChangeArrowheads="1"/>
          </p:cNvPicPr>
          <p:nvPr/>
        </p:nvPicPr>
        <p:blipFill>
          <a:blip r:embed="rId4">
            <a:extLst>
              <a:ext uri="{28A0092B-C50C-407E-A947-70E740481C1C}">
                <a14:useLocalDpi xmlns:a14="http://schemas.microsoft.com/office/drawing/2010/main" val="0"/>
              </a:ext>
            </a:extLst>
          </a:blip>
          <a:srcRect l="20325" t="26245" r="34146" b="11960"/>
          <a:stretch>
            <a:fillRect/>
          </a:stretch>
        </p:blipFill>
        <p:spPr bwMode="auto">
          <a:xfrm>
            <a:off x="-15240" y="2057400"/>
            <a:ext cx="2509838" cy="27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342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711200" y="1126067"/>
            <a:ext cx="7789333" cy="539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2844"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Salary &amp; Grant Support</a:t>
            </a:r>
            <a:r>
              <a:rPr kumimoji="0" lang="en-US" altLang="en-US" sz="2844"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3556"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NIH</a:t>
            </a:r>
            <a:r>
              <a:rPr kumimoji="0" lang="en-US" altLang="en-US" sz="2133"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Washington U., American Parkinson Disease Association (APDA), Greater St. Louis Chapter of the APDA, McDonnell Center for Higher Brain Function, Barnes-Jewish Hospital Foundation, Huntington Disease Society of America, CHDI, </a:t>
            </a:r>
            <a:r>
              <a:rPr kumimoji="0" lang="en-US" altLang="en-US" sz="2133"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Fixel</a:t>
            </a:r>
            <a:r>
              <a:rPr kumimoji="0" lang="en-US" altLang="en-US" sz="2133"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Foundation, </a:t>
            </a:r>
            <a:r>
              <a:rPr kumimoji="0" lang="en-US" altLang="en-US" sz="2133"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Oertli</a:t>
            </a:r>
            <a:r>
              <a:rPr kumimoji="0" lang="en-US" altLang="en-US" sz="2133"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Fund, MJ Fox Foundation, Murphy Fund, U Michigan, U </a:t>
            </a:r>
            <a:r>
              <a:rPr kumimoji="0" lang="en-US" altLang="en-US" sz="2133"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Toronto, Paula</a:t>
            </a:r>
            <a:r>
              <a:rPr kumimoji="0" lang="en-US" altLang="en-US" sz="2133"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C &amp; Rodger </a:t>
            </a:r>
            <a:r>
              <a:rPr kumimoji="0" lang="en-US" altLang="en-US" sz="2133"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Riney</a:t>
            </a:r>
            <a:r>
              <a:rPr kumimoji="0" lang="en-US" altLang="en-US" sz="2133"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Parkinson</a:t>
            </a:r>
            <a:r>
              <a:rPr kumimoji="0" lang="en-US" altLang="en-US" sz="2133"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Disease Fund</a:t>
            </a:r>
            <a:endParaRPr kumimoji="0" lang="en-US" altLang="en-US" sz="2133"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altLang="en-US" sz="1067"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2844"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Honoraria</a:t>
            </a:r>
            <a:r>
              <a:rPr kumimoji="0" lang="en-US" altLang="en-US" sz="2844"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133"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U Rochester; American Academy of Neurology, Movement Disorders Society, Emory U, Parkinson </a:t>
            </a:r>
            <a:r>
              <a:rPr kumimoji="0" lang="en-US" altLang="en-US" sz="2133"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Foundation</a:t>
            </a:r>
            <a:r>
              <a:rPr kumimoji="0" lang="en-US" altLang="en-US" sz="2133"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St Louis U</a:t>
            </a:r>
            <a:r>
              <a:rPr kumimoji="0" lang="en-US" altLang="en-US" sz="2133"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CHDI, Stanford </a:t>
            </a:r>
            <a:r>
              <a:rPr kumimoji="0" lang="en-US" altLang="en-US" sz="2133"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U, U Florida, Huntington Study </a:t>
            </a:r>
            <a:r>
              <a:rPr kumimoji="0" lang="en-US" altLang="en-US" sz="2133"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Group, U Penn, Beth Israel (Harvard</a:t>
            </a:r>
            <a:r>
              <a:rPr kumimoji="0" lang="en-US" altLang="en-US" sz="2133"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U)</a:t>
            </a:r>
            <a:endParaRPr kumimoji="0" lang="en-US" altLang="en-US" sz="889"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altLang="en-US" sz="1067"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2844"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Speaker’s Bureau</a:t>
            </a:r>
            <a:r>
              <a:rPr kumimoji="0" lang="en-US" altLang="en-US" sz="2844"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none</a:t>
            </a: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altLang="en-US" sz="1067"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2844"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Equity &amp; Consulting Agreements</a:t>
            </a:r>
            <a:r>
              <a:rPr kumimoji="0" lang="en-US" altLang="en-US" sz="2844"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none</a:t>
            </a:r>
          </a:p>
        </p:txBody>
      </p:sp>
      <p:sp>
        <p:nvSpPr>
          <p:cNvPr id="112643" name="Rectangle 3"/>
          <p:cNvSpPr>
            <a:spLocks noChangeArrowheads="1"/>
          </p:cNvSpPr>
          <p:nvPr/>
        </p:nvSpPr>
        <p:spPr bwMode="auto">
          <a:xfrm>
            <a:off x="1049867" y="313267"/>
            <a:ext cx="799253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73" tIns="40636" rIns="81273" bIns="40636"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Financial Disclosures:</a:t>
            </a:r>
          </a:p>
        </p:txBody>
      </p:sp>
    </p:spTree>
    <p:extLst>
      <p:ext uri="{BB962C8B-B14F-4D97-AF65-F5344CB8AC3E}">
        <p14:creationId xmlns:p14="http://schemas.microsoft.com/office/powerpoint/2010/main" val="4281389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1" descr="Carl fig trou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59769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2895600" y="5791200"/>
            <a:ext cx="6016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Hacker C et al, Brain 2012</a:t>
            </a:r>
          </a:p>
        </p:txBody>
      </p:sp>
      <p:sp>
        <p:nvSpPr>
          <p:cNvPr id="31748" name="TextBox 4"/>
          <p:cNvSpPr txBox="1">
            <a:spLocks noChangeArrowheads="1"/>
          </p:cNvSpPr>
          <p:nvPr/>
        </p:nvSpPr>
        <p:spPr bwMode="auto">
          <a:xfrm>
            <a:off x="457200" y="282575"/>
            <a:ext cx="8539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Resting-State Functional Connectivity</a:t>
            </a:r>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806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063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1" y="1143000"/>
            <a:ext cx="8171264" cy="4774298"/>
          </a:xfrm>
          <a:prstGeom prst="rect">
            <a:avLst/>
          </a:prstGeom>
        </p:spPr>
      </p:pic>
      <p:sp>
        <p:nvSpPr>
          <p:cNvPr id="7" name="Rectangle 1"/>
          <p:cNvSpPr>
            <a:spLocks/>
          </p:cNvSpPr>
          <p:nvPr/>
        </p:nvSpPr>
        <p:spPr bwMode="auto">
          <a:xfrm>
            <a:off x="4191000" y="6176378"/>
            <a:ext cx="4876799" cy="707886"/>
          </a:xfrm>
          <a:prstGeom prst="rect">
            <a:avLst/>
          </a:prstGeom>
          <a:noFill/>
          <a:ex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Gratton</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 et </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2018. C</a:t>
            </a:r>
            <a:r>
              <a:rPr kumimoji="0" lang="en-US" altLang="en-US" sz="20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erebral Cortex</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Maiti</a:t>
            </a:r>
            <a:r>
              <a:rPr kumimoji="0" lang="en-US" altLang="en-US" sz="20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 et al, 2020, Neurology</a:t>
            </a:r>
            <a:endParaRPr kumimoji="0" lang="en-US" alt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6200" y="5867400"/>
            <a:ext cx="5782998" cy="830997"/>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Non-demented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PD  (n=107) – OFF meds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HC are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PIB-  (n=46)</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p:cNvSpPr>
            <a:spLocks noGrp="1"/>
          </p:cNvSpPr>
          <p:nvPr>
            <p:ph type="title"/>
          </p:nvPr>
        </p:nvSpPr>
        <p:spPr>
          <a:xfrm>
            <a:off x="163286" y="228600"/>
            <a:ext cx="8991600" cy="685800"/>
          </a:xfrm>
        </p:spPr>
        <p:txBody>
          <a:bodyPr>
            <a:normAutofit/>
          </a:bodyPr>
          <a:lstStyle/>
          <a:p>
            <a:r>
              <a:rPr lang="en-US" sz="3400" b="1" dirty="0" smtClean="0">
                <a:latin typeface="Arial" panose="020B0604020202020204" pitchFamily="34" charset="0"/>
                <a:cs typeface="Arial" panose="020B0604020202020204" pitchFamily="34" charset="0"/>
              </a:rPr>
              <a:t>Reduced FC Relates to Cognitive Deficits</a:t>
            </a:r>
            <a:endParaRPr lang="en-US" sz="3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763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81400" y="1295400"/>
            <a:ext cx="5306355" cy="4592260"/>
          </a:xfrm>
          <a:prstGeom prst="rect">
            <a:avLst/>
          </a:prstGeom>
        </p:spPr>
      </p:pic>
      <p:sp>
        <p:nvSpPr>
          <p:cNvPr id="2" name="Title 1"/>
          <p:cNvSpPr>
            <a:spLocks noGrp="1"/>
          </p:cNvSpPr>
          <p:nvPr>
            <p:ph type="title"/>
          </p:nvPr>
        </p:nvSpPr>
        <p:spPr>
          <a:xfrm>
            <a:off x="76199" y="76201"/>
            <a:ext cx="8961951" cy="990600"/>
          </a:xfrm>
        </p:spPr>
        <p:txBody>
          <a:bodyPr>
            <a:normAutofit/>
          </a:bodyPr>
          <a:lstStyle/>
          <a:p>
            <a:pPr algn="ctr"/>
            <a:r>
              <a:rPr lang="en-US" sz="5400" b="1" dirty="0" smtClean="0">
                <a:latin typeface="Arial" panose="020B0604020202020204" pitchFamily="34" charset="0"/>
                <a:cs typeface="Arial" panose="020B0604020202020204" pitchFamily="34" charset="0"/>
              </a:rPr>
              <a:t>Differences in FC (PD-HC)</a:t>
            </a:r>
            <a:endParaRPr lang="en-US" sz="5400" b="1" dirty="0">
              <a:latin typeface="Arial" panose="020B0604020202020204" pitchFamily="34" charset="0"/>
              <a:cs typeface="Arial" panose="020B0604020202020204" pitchFamily="34" charset="0"/>
            </a:endParaRPr>
          </a:p>
        </p:txBody>
      </p:sp>
      <p:sp>
        <p:nvSpPr>
          <p:cNvPr id="9" name="Rectangle 1"/>
          <p:cNvSpPr>
            <a:spLocks/>
          </p:cNvSpPr>
          <p:nvPr/>
        </p:nvSpPr>
        <p:spPr bwMode="auto">
          <a:xfrm>
            <a:off x="4161352" y="6389169"/>
            <a:ext cx="4876799" cy="400110"/>
          </a:xfrm>
          <a:prstGeom prst="rect">
            <a:avLst/>
          </a:prstGeom>
          <a:noFill/>
          <a:ex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Gratton</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 et </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2018. C</a:t>
            </a:r>
            <a:r>
              <a:rPr kumimoji="0" lang="en-US" altLang="en-US" sz="20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erebral </a:t>
            </a:r>
            <a:r>
              <a:rPr kumimoji="0" lang="en-US" alt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Cortex</a:t>
            </a:r>
          </a:p>
        </p:txBody>
      </p:sp>
      <p:pic>
        <p:nvPicPr>
          <p:cNvPr id="6" name="Picture 5"/>
          <p:cNvPicPr>
            <a:picLocks noChangeAspect="1"/>
          </p:cNvPicPr>
          <p:nvPr/>
        </p:nvPicPr>
        <p:blipFill>
          <a:blip r:embed="rId4"/>
          <a:stretch>
            <a:fillRect/>
          </a:stretch>
        </p:blipFill>
        <p:spPr>
          <a:xfrm>
            <a:off x="228600" y="1622263"/>
            <a:ext cx="1676400" cy="4766906"/>
          </a:xfrm>
          <a:prstGeom prst="rect">
            <a:avLst/>
          </a:prstGeom>
        </p:spPr>
      </p:pic>
      <p:pic>
        <p:nvPicPr>
          <p:cNvPr id="8" name="Picture 7"/>
          <p:cNvPicPr>
            <a:picLocks noChangeAspect="1"/>
          </p:cNvPicPr>
          <p:nvPr/>
        </p:nvPicPr>
        <p:blipFill>
          <a:blip r:embed="rId5"/>
          <a:stretch>
            <a:fillRect/>
          </a:stretch>
        </p:blipFill>
        <p:spPr>
          <a:xfrm>
            <a:off x="1905000" y="1447800"/>
            <a:ext cx="1777219" cy="4800565"/>
          </a:xfrm>
          <a:prstGeom prst="rect">
            <a:avLst/>
          </a:prstGeom>
        </p:spPr>
      </p:pic>
      <p:sp>
        <p:nvSpPr>
          <p:cNvPr id="10" name="TextBox 9"/>
          <p:cNvSpPr txBox="1"/>
          <p:nvPr/>
        </p:nvSpPr>
        <p:spPr>
          <a:xfrm>
            <a:off x="609600" y="6094476"/>
            <a:ext cx="609600" cy="461665"/>
          </a:xfrm>
          <a:prstGeom prst="rect">
            <a:avLst/>
          </a:prstGeom>
          <a:solidFill>
            <a:schemeClr val="tx1"/>
          </a:solidFill>
        </p:spPr>
        <p:txBody>
          <a:bodyPr wrap="square" rtlCol="0">
            <a:spAutoFit/>
          </a:bodyPr>
          <a:lstStyle/>
          <a:p>
            <a:r>
              <a:rPr lang="en-US" sz="2400" dirty="0" smtClean="0"/>
              <a:t>FP</a:t>
            </a:r>
            <a:endParaRPr lang="en-US" sz="2400" dirty="0"/>
          </a:p>
        </p:txBody>
      </p:sp>
      <p:pic>
        <p:nvPicPr>
          <p:cNvPr id="3" name="Picture 2"/>
          <p:cNvPicPr>
            <a:picLocks noChangeAspect="1"/>
          </p:cNvPicPr>
          <p:nvPr/>
        </p:nvPicPr>
        <p:blipFill>
          <a:blip r:embed="rId6"/>
          <a:stretch>
            <a:fillRect/>
          </a:stretch>
        </p:blipFill>
        <p:spPr>
          <a:xfrm>
            <a:off x="3124200" y="4953000"/>
            <a:ext cx="2813749" cy="533400"/>
          </a:xfrm>
          <a:prstGeom prst="rect">
            <a:avLst/>
          </a:prstGeom>
        </p:spPr>
      </p:pic>
    </p:spTree>
    <p:extLst>
      <p:ext uri="{BB962C8B-B14F-4D97-AF65-F5344CB8AC3E}">
        <p14:creationId xmlns:p14="http://schemas.microsoft.com/office/powerpoint/2010/main" val="2919551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153988"/>
            <a:ext cx="184150"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76803" name="TextBox 3"/>
          <p:cNvSpPr txBox="1">
            <a:spLocks noChangeArrowheads="1"/>
          </p:cNvSpPr>
          <p:nvPr/>
        </p:nvSpPr>
        <p:spPr bwMode="auto">
          <a:xfrm>
            <a:off x="228600" y="220663"/>
            <a:ext cx="84032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rs</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fcMR</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networks &amp; </a:t>
            </a:r>
            <a:r>
              <a:rPr kumimoji="0" lang="en-US" altLang="en-US" sz="4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CSF </a:t>
            </a:r>
            <a:r>
              <a:rPr kumimoji="0" lang="el-GR" altLang="en-US" sz="4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α</a:t>
            </a:r>
            <a:r>
              <a:rPr kumimoji="0" lang="en-US" altLang="en-US" sz="4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4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syn</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4" name="TextBox 5"/>
          <p:cNvSpPr txBox="1">
            <a:spLocks noChangeArrowheads="1"/>
          </p:cNvSpPr>
          <p:nvPr/>
        </p:nvSpPr>
        <p:spPr bwMode="auto">
          <a:xfrm>
            <a:off x="4169569" y="6326484"/>
            <a:ext cx="4896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Campbell </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MC et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al, Neurology 2015</a:t>
            </a:r>
          </a:p>
        </p:txBody>
      </p:sp>
      <p:pic>
        <p:nvPicPr>
          <p:cNvPr id="7680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2857" b="46405"/>
          <a:stretch/>
        </p:blipFill>
        <p:spPr bwMode="auto">
          <a:xfrm>
            <a:off x="2885398" y="2313929"/>
            <a:ext cx="6213553" cy="225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6" name="TextBox 1"/>
          <p:cNvSpPr txBox="1">
            <a:spLocks noChangeArrowheads="1"/>
          </p:cNvSpPr>
          <p:nvPr/>
        </p:nvSpPr>
        <p:spPr bwMode="auto">
          <a:xfrm>
            <a:off x="3767138" y="2600325"/>
            <a:ext cx="80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PD</a:t>
            </a:r>
          </a:p>
        </p:txBody>
      </p:sp>
      <p:pic>
        <p:nvPicPr>
          <p:cNvPr id="2" name="Picture 1"/>
          <p:cNvPicPr>
            <a:picLocks noChangeAspect="1"/>
          </p:cNvPicPr>
          <p:nvPr/>
        </p:nvPicPr>
        <p:blipFill>
          <a:blip r:embed="rId3"/>
          <a:stretch>
            <a:fillRect/>
          </a:stretch>
        </p:blipFill>
        <p:spPr>
          <a:xfrm>
            <a:off x="86632" y="3223339"/>
            <a:ext cx="2765240" cy="2514601"/>
          </a:xfrm>
          <a:prstGeom prst="rect">
            <a:avLst/>
          </a:prstGeom>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l="18736" t="4825" b="24654"/>
          <a:stretch>
            <a:fillRect/>
          </a:stretch>
        </p:blipFill>
        <p:spPr bwMode="auto">
          <a:xfrm>
            <a:off x="762000" y="1127918"/>
            <a:ext cx="1524000" cy="194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338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00200" y="902927"/>
            <a:ext cx="6019800" cy="5345474"/>
          </a:xfrm>
          <a:prstGeom prst="rect">
            <a:avLst/>
          </a:prstGeom>
        </p:spPr>
      </p:pic>
      <p:sp>
        <p:nvSpPr>
          <p:cNvPr id="2" name="Title 1"/>
          <p:cNvSpPr>
            <a:spLocks noGrp="1"/>
          </p:cNvSpPr>
          <p:nvPr>
            <p:ph type="title"/>
          </p:nvPr>
        </p:nvSpPr>
        <p:spPr>
          <a:xfrm>
            <a:off x="609600" y="158409"/>
            <a:ext cx="8469991" cy="694541"/>
          </a:xfrm>
        </p:spPr>
        <p:txBody>
          <a:bodyPr>
            <a:noAutofit/>
          </a:bodyPr>
          <a:lstStyle/>
          <a:p>
            <a:r>
              <a:rPr lang="en-US" sz="4400" b="1" dirty="0" smtClean="0">
                <a:latin typeface="Arial" panose="020B0604020202020204" pitchFamily="34" charset="0"/>
                <a:cs typeface="Arial" panose="020B0604020202020204" pitchFamily="34" charset="0"/>
              </a:rPr>
              <a:t>DAN-FPCN FC Declines in PD</a:t>
            </a:r>
            <a:endParaRPr lang="en-US" sz="4400" b="1" dirty="0">
              <a:latin typeface="Arial" panose="020B0604020202020204" pitchFamily="34" charset="0"/>
              <a:cs typeface="Arial" panose="020B0604020202020204" pitchFamily="34" charset="0"/>
            </a:endParaRPr>
          </a:p>
        </p:txBody>
      </p:sp>
      <p:sp>
        <p:nvSpPr>
          <p:cNvPr id="8" name="TextBox 7"/>
          <p:cNvSpPr txBox="1"/>
          <p:nvPr/>
        </p:nvSpPr>
        <p:spPr>
          <a:xfrm>
            <a:off x="6705600" y="4343400"/>
            <a:ext cx="1981200"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0.015</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048000" y="6248401"/>
            <a:ext cx="609600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Campbell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MC et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Neurology (</a:t>
            </a:r>
            <a:r>
              <a:rPr lang="en-US" sz="2400" dirty="0" smtClean="0">
                <a:solidFill>
                  <a:prstClr val="black"/>
                </a:solidFill>
                <a:latin typeface="Arial" panose="020B0604020202020204" pitchFamily="34" charset="0"/>
                <a:cs typeface="Arial" panose="020B0604020202020204" pitchFamily="34" charset="0"/>
              </a:rPr>
              <a:t>2020</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4073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7"/>
          <p:cNvSpPr>
            <a:spLocks noChangeArrowheads="1"/>
          </p:cNvSpPr>
          <p:nvPr/>
        </p:nvSpPr>
        <p:spPr bwMode="auto">
          <a:xfrm>
            <a:off x="685800" y="-33579"/>
            <a:ext cx="8001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Carboxyfullerene</a:t>
            </a:r>
            <a:r>
              <a:rPr kumimoji="0" lang="en-US" altLang="en-US" sz="60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(C3)</a:t>
            </a:r>
            <a:r>
              <a:rPr kumimoji="0" lang="en-US"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endParaRPr kumimoji="0" lang="en-US"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341" name="Text Box 9"/>
          <p:cNvSpPr txBox="1">
            <a:spLocks noChangeArrowheads="1"/>
          </p:cNvSpPr>
          <p:nvPr/>
        </p:nvSpPr>
        <p:spPr bwMode="auto">
          <a:xfrm>
            <a:off x="3657600" y="5845765"/>
            <a:ext cx="51976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Dugan L </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et al, Ann </a:t>
            </a:r>
            <a:r>
              <a:rPr kumimoji="0" lang="en-US" alt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Neurol</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2014</a:t>
            </a:r>
          </a:p>
        </p:txBody>
      </p:sp>
      <p:pic>
        <p:nvPicPr>
          <p:cNvPr id="14342" name="Picture 9"/>
          <p:cNvPicPr>
            <a:picLocks noChangeAspect="1" noChangeArrowheads="1"/>
          </p:cNvPicPr>
          <p:nvPr/>
        </p:nvPicPr>
        <p:blipFill>
          <a:blip r:embed="rId3">
            <a:extLst>
              <a:ext uri="{28A0092B-C50C-407E-A947-70E740481C1C}">
                <a14:useLocalDpi xmlns:a14="http://schemas.microsoft.com/office/drawing/2010/main" val="0"/>
              </a:ext>
            </a:extLst>
          </a:blip>
          <a:srcRect r="8130"/>
          <a:stretch>
            <a:fillRect/>
          </a:stretch>
        </p:blipFill>
        <p:spPr bwMode="auto">
          <a:xfrm>
            <a:off x="3898900" y="1330325"/>
            <a:ext cx="45593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p:cNvPicPr>
            <a:picLocks noChangeAspect="1" noChangeArrowheads="1"/>
          </p:cNvPicPr>
          <p:nvPr/>
        </p:nvPicPr>
        <p:blipFill>
          <a:blip r:embed="rId4">
            <a:extLst>
              <a:ext uri="{28A0092B-C50C-407E-A947-70E740481C1C}">
                <a14:useLocalDpi xmlns:a14="http://schemas.microsoft.com/office/drawing/2010/main" val="0"/>
              </a:ext>
            </a:extLst>
          </a:blip>
          <a:srcRect t="3076" b="33284"/>
          <a:stretch>
            <a:fillRect/>
          </a:stretch>
        </p:blipFill>
        <p:spPr bwMode="auto">
          <a:xfrm>
            <a:off x="273050" y="3962400"/>
            <a:ext cx="3079750" cy="265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14" descr="http://mediad.publicbroadcasting.net/p/kwmu/files/styles/medium/public/201312/MBG_Glow_Climatron_Credit_Dilip_Vishwanat_0.jpg"/>
          <p:cNvPicPr>
            <a:picLocks noChangeAspect="1" noChangeArrowheads="1"/>
          </p:cNvPicPr>
          <p:nvPr/>
        </p:nvPicPr>
        <p:blipFill>
          <a:blip r:embed="rId5">
            <a:extLst>
              <a:ext uri="{28A0092B-C50C-407E-A947-70E740481C1C}">
                <a14:useLocalDpi xmlns:a14="http://schemas.microsoft.com/office/drawing/2010/main" val="0"/>
              </a:ext>
            </a:extLst>
          </a:blip>
          <a:srcRect l="24699" t="29166" r="22173" b="809"/>
          <a:stretch>
            <a:fillRect/>
          </a:stretch>
        </p:blipFill>
        <p:spPr bwMode="auto">
          <a:xfrm>
            <a:off x="228600" y="1066800"/>
            <a:ext cx="32051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065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89442" name="Object 2"/>
          <p:cNvGraphicFramePr>
            <a:graphicFrameLocks noChangeAspect="1"/>
          </p:cNvGraphicFramePr>
          <p:nvPr/>
        </p:nvGraphicFramePr>
        <p:xfrm>
          <a:off x="2286000" y="685800"/>
          <a:ext cx="6208713" cy="5381625"/>
        </p:xfrm>
        <a:graphic>
          <a:graphicData uri="http://schemas.openxmlformats.org/presentationml/2006/ole">
            <mc:AlternateContent xmlns:mc="http://schemas.openxmlformats.org/markup-compatibility/2006">
              <mc:Choice xmlns:v="urn:schemas-microsoft-com:vml" Requires="v">
                <p:oleObj spid="_x0000_s123946" name="SPW 11.0 Graph" r:id="rId4" imgW="5550408" imgH="4819802" progId="">
                  <p:embed/>
                </p:oleObj>
              </mc:Choice>
              <mc:Fallback>
                <p:oleObj name="SPW 11.0 Graph" r:id="rId4" imgW="5550408" imgH="4819802" progId="">
                  <p:embed/>
                  <p:pic>
                    <p:nvPicPr>
                      <p:cNvPr id="18944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685800"/>
                        <a:ext cx="6208713"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Straight Connector 2"/>
          <p:cNvCxnSpPr/>
          <p:nvPr/>
        </p:nvCxnSpPr>
        <p:spPr>
          <a:xfrm flipV="1">
            <a:off x="3829926" y="3684005"/>
            <a:ext cx="990600" cy="9144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781425" y="3124200"/>
            <a:ext cx="1019175" cy="11430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78103" y="3684005"/>
            <a:ext cx="2818097" cy="65939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3000" y="2590800"/>
            <a:ext cx="2667000" cy="5334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924300" y="4238625"/>
            <a:ext cx="0" cy="342900"/>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9448" name="TextBox 6"/>
          <p:cNvSpPr txBox="1">
            <a:spLocks noChangeArrowheads="1"/>
          </p:cNvSpPr>
          <p:nvPr/>
        </p:nvSpPr>
        <p:spPr bwMode="auto">
          <a:xfrm>
            <a:off x="3858445" y="6278899"/>
            <a:ext cx="51078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Dugan </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L et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al, Ann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Neurol</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2014</a:t>
            </a:r>
          </a:p>
        </p:txBody>
      </p:sp>
      <p:sp>
        <p:nvSpPr>
          <p:cNvPr id="189449" name="TextBox 18"/>
          <p:cNvSpPr txBox="1">
            <a:spLocks noChangeArrowheads="1"/>
          </p:cNvSpPr>
          <p:nvPr/>
        </p:nvSpPr>
        <p:spPr bwMode="auto">
          <a:xfrm>
            <a:off x="8077200" y="4038600"/>
            <a:ext cx="56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r>
              <a:rPr kumimoji="0" lang="en-US" altLang="en-US" sz="2800" b="1"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endPar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9450" name="TextBox 19"/>
          <p:cNvSpPr txBox="1">
            <a:spLocks noChangeArrowheads="1"/>
          </p:cNvSpPr>
          <p:nvPr/>
        </p:nvSpPr>
        <p:spPr bwMode="auto">
          <a:xfrm>
            <a:off x="7767638" y="1981200"/>
            <a:ext cx="1376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Control</a:t>
            </a:r>
          </a:p>
        </p:txBody>
      </p:sp>
      <p:sp>
        <p:nvSpPr>
          <p:cNvPr id="189451" name="Up Arrow 1"/>
          <p:cNvSpPr>
            <a:spLocks noChangeArrowheads="1"/>
          </p:cNvSpPr>
          <p:nvPr/>
        </p:nvSpPr>
        <p:spPr bwMode="auto">
          <a:xfrm>
            <a:off x="3962400" y="4648200"/>
            <a:ext cx="247650" cy="457200"/>
          </a:xfrm>
          <a:prstGeom prst="up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189453" name="Picture 3"/>
          <p:cNvPicPr>
            <a:picLocks noChangeAspect="1" noChangeArrowheads="1"/>
          </p:cNvPicPr>
          <p:nvPr/>
        </p:nvPicPr>
        <p:blipFill>
          <a:blip r:embed="rId6">
            <a:extLst>
              <a:ext uri="{28A0092B-C50C-407E-A947-70E740481C1C}">
                <a14:useLocalDpi xmlns:a14="http://schemas.microsoft.com/office/drawing/2010/main" val="0"/>
              </a:ext>
            </a:extLst>
          </a:blip>
          <a:srcRect l="28120" t="34308" r="29620" b="26622"/>
          <a:stretch>
            <a:fillRect/>
          </a:stretch>
        </p:blipFill>
        <p:spPr bwMode="auto">
          <a:xfrm>
            <a:off x="82550" y="3886200"/>
            <a:ext cx="217328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5" name="TextBox 5"/>
          <p:cNvSpPr txBox="1">
            <a:spLocks noChangeArrowheads="1"/>
          </p:cNvSpPr>
          <p:nvPr/>
        </p:nvSpPr>
        <p:spPr bwMode="auto">
          <a:xfrm>
            <a:off x="381000" y="38606"/>
            <a:ext cx="84406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Carboxyfullerene</a:t>
            </a:r>
            <a:r>
              <a:rPr kumimoji="0" lang="en-US" altLang="en-US" sz="6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Rescue</a:t>
            </a:r>
            <a:endParaRPr kumimoji="0" lang="en-US" altLang="en-US" sz="6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9456" name="TextBox 18"/>
          <p:cNvSpPr txBox="1">
            <a:spLocks noChangeArrowheads="1"/>
          </p:cNvSpPr>
          <p:nvPr/>
        </p:nvSpPr>
        <p:spPr bwMode="auto">
          <a:xfrm>
            <a:off x="3886200" y="5334000"/>
            <a:ext cx="564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t>
            </a:r>
            <a:r>
              <a:rPr kumimoji="0" lang="en-US" altLang="en-US" sz="2800" b="1"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mn-cs"/>
              </a:rPr>
              <a:t>3</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89457" name="Up Arrow 1"/>
          <p:cNvSpPr>
            <a:spLocks noChangeArrowheads="1"/>
          </p:cNvSpPr>
          <p:nvPr/>
        </p:nvSpPr>
        <p:spPr bwMode="auto">
          <a:xfrm>
            <a:off x="3333750" y="5462588"/>
            <a:ext cx="247650" cy="457200"/>
          </a:xfrm>
          <a:prstGeom prst="up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89458" name="TextBox 18"/>
          <p:cNvSpPr txBox="1">
            <a:spLocks noChangeArrowheads="1"/>
          </p:cNvSpPr>
          <p:nvPr/>
        </p:nvSpPr>
        <p:spPr bwMode="auto">
          <a:xfrm>
            <a:off x="2906713" y="5938838"/>
            <a:ext cx="1200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MPTP</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189459" name="Picture 4"/>
          <p:cNvPicPr>
            <a:picLocks noChangeAspect="1" noChangeArrowheads="1"/>
          </p:cNvPicPr>
          <p:nvPr/>
        </p:nvPicPr>
        <p:blipFill>
          <a:blip r:embed="rId7">
            <a:extLst>
              <a:ext uri="{28A0092B-C50C-407E-A947-70E740481C1C}">
                <a14:useLocalDpi xmlns:a14="http://schemas.microsoft.com/office/drawing/2010/main" val="0"/>
              </a:ext>
            </a:extLst>
          </a:blip>
          <a:srcRect l="23036" t="8641" r="15958" b="11362"/>
          <a:stretch>
            <a:fillRect/>
          </a:stretch>
        </p:blipFill>
        <p:spPr bwMode="auto">
          <a:xfrm>
            <a:off x="76200" y="1851025"/>
            <a:ext cx="2286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60" name="TextBox 18"/>
          <p:cNvSpPr txBox="1">
            <a:spLocks noChangeArrowheads="1"/>
          </p:cNvSpPr>
          <p:nvPr/>
        </p:nvSpPr>
        <p:spPr bwMode="auto">
          <a:xfrm>
            <a:off x="44450" y="1447800"/>
            <a:ext cx="1055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MPTP</a:t>
            </a:r>
          </a:p>
        </p:txBody>
      </p:sp>
      <p:cxnSp>
        <p:nvCxnSpPr>
          <p:cNvPr id="189461" name="Straight Arrow Connector 3"/>
          <p:cNvCxnSpPr>
            <a:cxnSpLocks noChangeShapeType="1"/>
          </p:cNvCxnSpPr>
          <p:nvPr/>
        </p:nvCxnSpPr>
        <p:spPr bwMode="auto">
          <a:xfrm>
            <a:off x="304800" y="1851025"/>
            <a:ext cx="685800" cy="1120775"/>
          </a:xfrm>
          <a:prstGeom prst="straightConnector1">
            <a:avLst/>
          </a:prstGeom>
          <a:noFill/>
          <a:ln w="41275"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189462" name="TextBox 18"/>
          <p:cNvSpPr txBox="1">
            <a:spLocks noChangeArrowheads="1"/>
          </p:cNvSpPr>
          <p:nvPr/>
        </p:nvSpPr>
        <p:spPr bwMode="auto">
          <a:xfrm>
            <a:off x="465138" y="5945188"/>
            <a:ext cx="127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FD PET</a:t>
            </a:r>
          </a:p>
        </p:txBody>
      </p:sp>
      <p:cxnSp>
        <p:nvCxnSpPr>
          <p:cNvPr id="189463" name="Straight Arrow Connector 6"/>
          <p:cNvCxnSpPr>
            <a:cxnSpLocks noChangeShapeType="1"/>
          </p:cNvCxnSpPr>
          <p:nvPr/>
        </p:nvCxnSpPr>
        <p:spPr bwMode="auto">
          <a:xfrm flipH="1" flipV="1">
            <a:off x="1371600" y="4876800"/>
            <a:ext cx="1371600" cy="1042988"/>
          </a:xfrm>
          <a:prstGeom prst="straightConnector1">
            <a:avLst/>
          </a:prstGeom>
          <a:noFill/>
          <a:ln w="38100" algn="ctr">
            <a:solidFill>
              <a:srgbClr val="FF33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35332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91490" name="Object 4"/>
          <p:cNvGraphicFramePr>
            <a:graphicFrameLocks noChangeAspect="1"/>
          </p:cNvGraphicFramePr>
          <p:nvPr/>
        </p:nvGraphicFramePr>
        <p:xfrm>
          <a:off x="228600" y="914400"/>
          <a:ext cx="3648075" cy="2763838"/>
        </p:xfrm>
        <a:graphic>
          <a:graphicData uri="http://schemas.openxmlformats.org/presentationml/2006/ole">
            <mc:AlternateContent xmlns:mc="http://schemas.openxmlformats.org/markup-compatibility/2006">
              <mc:Choice xmlns:v="urn:schemas-microsoft-com:vml" Requires="v">
                <p:oleObj spid="_x0000_s125050" name="SPW 11.0 Graph" r:id="rId3" imgW="6276600" imgH="5217840" progId="">
                  <p:embed/>
                </p:oleObj>
              </mc:Choice>
              <mc:Fallback>
                <p:oleObj name="SPW 11.0 Graph" r:id="rId3" imgW="6276600" imgH="5217840" progId="">
                  <p:embed/>
                  <p:pic>
                    <p:nvPicPr>
                      <p:cNvPr id="19149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3648075"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491" name="Object 2"/>
          <p:cNvGraphicFramePr>
            <a:graphicFrameLocks noChangeAspect="1"/>
          </p:cNvGraphicFramePr>
          <p:nvPr/>
        </p:nvGraphicFramePr>
        <p:xfrm>
          <a:off x="152400" y="3381375"/>
          <a:ext cx="4038600" cy="3476625"/>
        </p:xfrm>
        <a:graphic>
          <a:graphicData uri="http://schemas.openxmlformats.org/presentationml/2006/ole">
            <mc:AlternateContent xmlns:mc="http://schemas.openxmlformats.org/markup-compatibility/2006">
              <mc:Choice xmlns:v="urn:schemas-microsoft-com:vml" Requires="v">
                <p:oleObj spid="_x0000_s125051" name="SPW 11.0 Graph" r:id="rId5" imgW="6195974" imgH="5255057" progId="">
                  <p:embed/>
                </p:oleObj>
              </mc:Choice>
              <mc:Fallback>
                <p:oleObj name="SPW 11.0 Graph" r:id="rId5" imgW="6195974" imgH="5255057" progId="">
                  <p:embed/>
                  <p:pic>
                    <p:nvPicPr>
                      <p:cNvPr id="191491"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381375"/>
                        <a:ext cx="4038600"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492" name="TextBox 5"/>
          <p:cNvSpPr txBox="1">
            <a:spLocks noChangeArrowheads="1"/>
          </p:cNvSpPr>
          <p:nvPr/>
        </p:nvSpPr>
        <p:spPr bwMode="auto">
          <a:xfrm>
            <a:off x="3001963" y="76200"/>
            <a:ext cx="3627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C3 Efficacy</a:t>
            </a:r>
          </a:p>
        </p:txBody>
      </p:sp>
      <p:sp>
        <p:nvSpPr>
          <p:cNvPr id="191493" name="TextBox 5"/>
          <p:cNvSpPr txBox="1">
            <a:spLocks noChangeArrowheads="1"/>
          </p:cNvSpPr>
          <p:nvPr/>
        </p:nvSpPr>
        <p:spPr bwMode="auto">
          <a:xfrm>
            <a:off x="3923063" y="6172200"/>
            <a:ext cx="51078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Dugan </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L et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al, Ann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Neurol</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2014</a:t>
            </a:r>
          </a:p>
        </p:txBody>
      </p:sp>
      <p:pic>
        <p:nvPicPr>
          <p:cNvPr id="19149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914400"/>
            <a:ext cx="32766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Box 8"/>
          <p:cNvSpPr txBox="1">
            <a:spLocks noChangeArrowheads="1"/>
          </p:cNvSpPr>
          <p:nvPr/>
        </p:nvSpPr>
        <p:spPr bwMode="auto">
          <a:xfrm>
            <a:off x="5257800" y="990600"/>
            <a:ext cx="3230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PD motor ratings</a:t>
            </a:r>
          </a:p>
        </p:txBody>
      </p:sp>
      <p:graphicFrame>
        <p:nvGraphicFramePr>
          <p:cNvPr id="191496" name="Object 2"/>
          <p:cNvGraphicFramePr>
            <a:graphicFrameLocks noChangeAspect="1"/>
          </p:cNvGraphicFramePr>
          <p:nvPr/>
        </p:nvGraphicFramePr>
        <p:xfrm>
          <a:off x="4876800" y="3733800"/>
          <a:ext cx="3200400" cy="2389188"/>
        </p:xfrm>
        <a:graphic>
          <a:graphicData uri="http://schemas.openxmlformats.org/presentationml/2006/ole">
            <mc:AlternateContent xmlns:mc="http://schemas.openxmlformats.org/markup-compatibility/2006">
              <mc:Choice xmlns:v="urn:schemas-microsoft-com:vml" Requires="v">
                <p:oleObj spid="_x0000_s125052" name="SPW 11.0 Graph" r:id="rId8" imgW="5481360" imgH="4094280" progId="">
                  <p:embed/>
                </p:oleObj>
              </mc:Choice>
              <mc:Fallback>
                <p:oleObj name="SPW 11.0 Graph" r:id="rId8" imgW="5481360" imgH="4094280" progId="">
                  <p:embed/>
                  <p:pic>
                    <p:nvPicPr>
                      <p:cNvPr id="191496"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733800"/>
                        <a:ext cx="3200400"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497" name="TextBox 8"/>
          <p:cNvSpPr txBox="1">
            <a:spLocks noChangeArrowheads="1"/>
          </p:cNvSpPr>
          <p:nvPr/>
        </p:nvSpPr>
        <p:spPr bwMode="auto">
          <a:xfrm>
            <a:off x="5410200" y="4495800"/>
            <a:ext cx="1266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Striatal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dopamine</a:t>
            </a:r>
          </a:p>
        </p:txBody>
      </p:sp>
      <p:sp>
        <p:nvSpPr>
          <p:cNvPr id="191498" name="TextBox 8"/>
          <p:cNvSpPr txBox="1">
            <a:spLocks noChangeArrowheads="1"/>
          </p:cNvSpPr>
          <p:nvPr/>
        </p:nvSpPr>
        <p:spPr bwMode="auto">
          <a:xfrm>
            <a:off x="838200" y="914400"/>
            <a:ext cx="1050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FDOPA</a:t>
            </a:r>
          </a:p>
        </p:txBody>
      </p:sp>
      <p:sp>
        <p:nvSpPr>
          <p:cNvPr id="191499" name="TextBox 8"/>
          <p:cNvSpPr txBox="1">
            <a:spLocks noChangeArrowheads="1"/>
          </p:cNvSpPr>
          <p:nvPr/>
        </p:nvSpPr>
        <p:spPr bwMode="auto">
          <a:xfrm>
            <a:off x="914400" y="3429000"/>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DTBZ</a:t>
            </a:r>
          </a:p>
        </p:txBody>
      </p:sp>
    </p:spTree>
    <p:extLst>
      <p:ext uri="{BB962C8B-B14F-4D97-AF65-F5344CB8AC3E}">
        <p14:creationId xmlns:p14="http://schemas.microsoft.com/office/powerpoint/2010/main" val="30589301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216025" y="406400"/>
            <a:ext cx="7009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Research Plan: goals</a:t>
            </a:r>
          </a:p>
        </p:txBody>
      </p:sp>
      <p:sp>
        <p:nvSpPr>
          <p:cNvPr id="19459" name="TextBox 2"/>
          <p:cNvSpPr txBox="1">
            <a:spLocks noChangeArrowheads="1"/>
          </p:cNvSpPr>
          <p:nvPr/>
        </p:nvSpPr>
        <p:spPr bwMode="auto">
          <a:xfrm>
            <a:off x="152400" y="1524000"/>
            <a:ext cx="70564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Validate Measures of C3 effects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Target Engagement!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Prepare for Human trial</a:t>
            </a:r>
          </a:p>
        </p:txBody>
      </p:sp>
      <p:pic>
        <p:nvPicPr>
          <p:cNvPr id="19460" name="Picture 9"/>
          <p:cNvPicPr>
            <a:picLocks noChangeAspect="1" noChangeArrowheads="1"/>
          </p:cNvPicPr>
          <p:nvPr/>
        </p:nvPicPr>
        <p:blipFill>
          <a:blip r:embed="rId3">
            <a:extLst>
              <a:ext uri="{28A0092B-C50C-407E-A947-70E740481C1C}">
                <a14:useLocalDpi xmlns:a14="http://schemas.microsoft.com/office/drawing/2010/main" val="0"/>
              </a:ext>
            </a:extLst>
          </a:blip>
          <a:srcRect r="8130"/>
          <a:stretch>
            <a:fillRect/>
          </a:stretch>
        </p:blipFill>
        <p:spPr bwMode="auto">
          <a:xfrm>
            <a:off x="383271" y="38100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ight Arrow 1"/>
          <p:cNvSpPr>
            <a:spLocks noChangeArrowheads="1"/>
          </p:cNvSpPr>
          <p:nvPr/>
        </p:nvSpPr>
        <p:spPr bwMode="auto">
          <a:xfrm>
            <a:off x="685800" y="2362200"/>
            <a:ext cx="762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4">
            <a:lum bright="25000" contrast="28000"/>
          </a:blip>
          <a:stretch>
            <a:fillRect/>
          </a:stretch>
        </p:blipFill>
        <p:spPr>
          <a:xfrm>
            <a:off x="5929654" y="3032778"/>
            <a:ext cx="3013295" cy="3690625"/>
          </a:xfrm>
          <a:prstGeom prst="rect">
            <a:avLst/>
          </a:prstGeom>
        </p:spPr>
      </p:pic>
      <p:sp>
        <p:nvSpPr>
          <p:cNvPr id="3" name="TextBox 2"/>
          <p:cNvSpPr txBox="1"/>
          <p:nvPr/>
        </p:nvSpPr>
        <p:spPr>
          <a:xfrm>
            <a:off x="3200400" y="4191000"/>
            <a:ext cx="2386551"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MicroPET</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scanner</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4930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81000" y="76200"/>
            <a:ext cx="8610600" cy="1143000"/>
          </a:xfrm>
        </p:spPr>
        <p:txBody>
          <a:bodyPr/>
          <a:lstStyle/>
          <a:p>
            <a:r>
              <a:rPr lang="en-US" altLang="en-US" sz="4800" b="1" dirty="0" smtClean="0">
                <a:solidFill>
                  <a:srgbClr val="FFFF00"/>
                </a:solidFill>
              </a:rPr>
              <a:t>Collaborators</a:t>
            </a:r>
          </a:p>
        </p:txBody>
      </p:sp>
      <p:sp>
        <p:nvSpPr>
          <p:cNvPr id="84995" name="Rectangle 3"/>
          <p:cNvSpPr>
            <a:spLocks noGrp="1" noChangeArrowheads="1"/>
          </p:cNvSpPr>
          <p:nvPr>
            <p:ph type="body" sz="half" idx="1"/>
          </p:nvPr>
        </p:nvSpPr>
        <p:spPr>
          <a:xfrm>
            <a:off x="838200" y="941672"/>
            <a:ext cx="3657600" cy="4648200"/>
          </a:xfrm>
        </p:spPr>
        <p:txBody>
          <a:bodyPr/>
          <a:lstStyle/>
          <a:p>
            <a:pPr>
              <a:buFontTx/>
              <a:buNone/>
            </a:pPr>
            <a:r>
              <a:rPr lang="en-US" altLang="en-US" sz="2400" b="1" dirty="0" smtClean="0"/>
              <a:t>Chris Brown</a:t>
            </a:r>
          </a:p>
          <a:p>
            <a:pPr>
              <a:buNone/>
            </a:pPr>
            <a:r>
              <a:rPr lang="en-US" altLang="en-US" sz="2400" b="1" dirty="0" err="1"/>
              <a:t>Chandana</a:t>
            </a:r>
            <a:r>
              <a:rPr lang="en-US" altLang="en-US" sz="2400" b="1" dirty="0"/>
              <a:t> </a:t>
            </a:r>
            <a:r>
              <a:rPr lang="en-US" altLang="en-US" sz="2400" b="1" dirty="0" err="1"/>
              <a:t>Buddhala</a:t>
            </a:r>
            <a:endParaRPr lang="en-US" altLang="en-US" sz="2400" b="1" dirty="0"/>
          </a:p>
          <a:p>
            <a:pPr>
              <a:buNone/>
            </a:pPr>
            <a:r>
              <a:rPr lang="en-US" altLang="en-US" sz="2400" b="1" dirty="0"/>
              <a:t>Nigel Cairns</a:t>
            </a:r>
          </a:p>
          <a:p>
            <a:pPr>
              <a:buNone/>
            </a:pPr>
            <a:r>
              <a:rPr lang="en-US" altLang="en-US" sz="2400" b="1" dirty="0"/>
              <a:t>Meghan Campbell</a:t>
            </a:r>
          </a:p>
          <a:p>
            <a:pPr>
              <a:buNone/>
            </a:pPr>
            <a:r>
              <a:rPr lang="en-US" altLang="en-US" sz="2400" b="1" dirty="0" smtClean="0"/>
              <a:t>Laura </a:t>
            </a:r>
            <a:r>
              <a:rPr lang="en-US" altLang="en-US" sz="2400" b="1" dirty="0"/>
              <a:t>Dugan</a:t>
            </a:r>
          </a:p>
          <a:p>
            <a:pPr>
              <a:buFontTx/>
              <a:buNone/>
            </a:pPr>
            <a:r>
              <a:rPr lang="en-US" altLang="en-US" sz="2400" b="1" dirty="0" smtClean="0"/>
              <a:t>Caterina </a:t>
            </a:r>
            <a:r>
              <a:rPr lang="en-US" altLang="en-US" sz="2400" b="1" dirty="0" err="1" smtClean="0"/>
              <a:t>Gratton</a:t>
            </a:r>
            <a:endParaRPr lang="en-US" altLang="en-US" sz="2400" b="1" dirty="0" smtClean="0"/>
          </a:p>
          <a:p>
            <a:pPr>
              <a:buFontTx/>
              <a:buNone/>
            </a:pPr>
            <a:r>
              <a:rPr lang="en-US" altLang="en-US" sz="2400" b="1" dirty="0" smtClean="0"/>
              <a:t>Carl Hacker</a:t>
            </a:r>
          </a:p>
          <a:p>
            <a:pPr>
              <a:buFontTx/>
              <a:buNone/>
            </a:pPr>
            <a:r>
              <a:rPr lang="en-US" altLang="en-US" sz="2400" b="1" dirty="0" err="1" smtClean="0"/>
              <a:t>Morvarid</a:t>
            </a:r>
            <a:r>
              <a:rPr lang="en-US" altLang="en-US" sz="2400" b="1" dirty="0" smtClean="0"/>
              <a:t> </a:t>
            </a:r>
            <a:r>
              <a:rPr lang="en-US" altLang="en-US" sz="2400" b="1" dirty="0" err="1" smtClean="0"/>
              <a:t>Karimi</a:t>
            </a:r>
            <a:r>
              <a:rPr lang="en-US" altLang="en-US" sz="2400" b="1" dirty="0" smtClean="0"/>
              <a:t>*</a:t>
            </a:r>
          </a:p>
          <a:p>
            <a:pPr>
              <a:buNone/>
            </a:pPr>
            <a:r>
              <a:rPr lang="en-US" altLang="en-US" sz="2400" b="1" dirty="0"/>
              <a:t>Paul </a:t>
            </a:r>
            <a:r>
              <a:rPr lang="en-US" altLang="en-US" sz="2400" b="1" dirty="0" err="1" smtClean="0"/>
              <a:t>Kotzbauer</a:t>
            </a:r>
            <a:endParaRPr lang="en-US" altLang="en-US" sz="2400" b="1" dirty="0" smtClean="0"/>
          </a:p>
          <a:p>
            <a:pPr>
              <a:buNone/>
            </a:pPr>
            <a:r>
              <a:rPr lang="en-US" altLang="en-US" sz="2400" b="1" dirty="0" smtClean="0"/>
              <a:t>B (Jay) </a:t>
            </a:r>
            <a:r>
              <a:rPr lang="en-US" altLang="en-US" sz="2400" b="1" dirty="0" err="1" smtClean="0"/>
              <a:t>Maiti</a:t>
            </a:r>
            <a:endParaRPr lang="en-US" altLang="en-US" sz="2400" b="1" dirty="0"/>
          </a:p>
          <a:p>
            <a:pPr>
              <a:buNone/>
            </a:pPr>
            <a:r>
              <a:rPr lang="en-US" altLang="en-US" sz="2400" b="1" dirty="0" smtClean="0"/>
              <a:t>Steve </a:t>
            </a:r>
            <a:r>
              <a:rPr lang="en-US" altLang="en-US" sz="2400" b="1" dirty="0" err="1" smtClean="0"/>
              <a:t>Moerlein</a:t>
            </a:r>
            <a:endParaRPr lang="en-US" altLang="en-US" sz="2400" b="1" dirty="0" smtClean="0"/>
          </a:p>
          <a:p>
            <a:pPr>
              <a:buNone/>
            </a:pPr>
            <a:r>
              <a:rPr lang="en-US" altLang="en-US" sz="2400" b="1" dirty="0" smtClean="0"/>
              <a:t>Scott Norris</a:t>
            </a:r>
          </a:p>
          <a:p>
            <a:pPr>
              <a:buNone/>
            </a:pPr>
            <a:r>
              <a:rPr lang="en-US" altLang="en-US" sz="2400" b="1" dirty="0" smtClean="0"/>
              <a:t>Rick Perrin</a:t>
            </a:r>
          </a:p>
          <a:p>
            <a:pPr>
              <a:buFontTx/>
              <a:buNone/>
            </a:pPr>
            <a:endParaRPr lang="en-US" altLang="en-US" b="1" dirty="0" smtClean="0"/>
          </a:p>
          <a:p>
            <a:pPr>
              <a:buFontTx/>
              <a:buNone/>
            </a:pPr>
            <a:endParaRPr lang="en-US" altLang="en-US" b="1" dirty="0" smtClean="0"/>
          </a:p>
          <a:p>
            <a:pPr>
              <a:buFontTx/>
              <a:buNone/>
            </a:pPr>
            <a:endParaRPr lang="en-US" altLang="en-US" sz="2400" dirty="0" smtClean="0"/>
          </a:p>
          <a:p>
            <a:pPr>
              <a:buFontTx/>
              <a:buNone/>
            </a:pPr>
            <a:endParaRPr lang="en-US" altLang="en-US" sz="2400" dirty="0" smtClean="0"/>
          </a:p>
          <a:p>
            <a:pPr>
              <a:buFontTx/>
              <a:buNone/>
            </a:pPr>
            <a:endParaRPr lang="en-US" altLang="en-US" sz="2400" dirty="0" smtClean="0"/>
          </a:p>
        </p:txBody>
      </p:sp>
      <p:sp>
        <p:nvSpPr>
          <p:cNvPr id="84996" name="Rectangle 4"/>
          <p:cNvSpPr>
            <a:spLocks noGrp="1" noChangeArrowheads="1"/>
          </p:cNvSpPr>
          <p:nvPr>
            <p:ph type="body" sz="half" idx="2"/>
          </p:nvPr>
        </p:nvSpPr>
        <p:spPr>
          <a:xfrm>
            <a:off x="4944979" y="941672"/>
            <a:ext cx="3886200" cy="4495800"/>
          </a:xfrm>
        </p:spPr>
        <p:txBody>
          <a:bodyPr/>
          <a:lstStyle/>
          <a:p>
            <a:pPr>
              <a:buNone/>
            </a:pPr>
            <a:r>
              <a:rPr lang="en-US" altLang="en-US" sz="2400" b="1" dirty="0"/>
              <a:t>Josh </a:t>
            </a:r>
            <a:r>
              <a:rPr lang="en-US" altLang="en-US" sz="2400" b="1" dirty="0" err="1"/>
              <a:t>Shimony</a:t>
            </a:r>
            <a:endParaRPr lang="en-US" altLang="en-US" sz="2400" b="1" dirty="0"/>
          </a:p>
          <a:p>
            <a:pPr>
              <a:buFontTx/>
              <a:buNone/>
            </a:pPr>
            <a:r>
              <a:rPr lang="en-US" altLang="en-US" sz="2400" b="1" dirty="0" err="1" smtClean="0"/>
              <a:t>Avi</a:t>
            </a:r>
            <a:r>
              <a:rPr lang="en-US" altLang="en-US" sz="2400" b="1" dirty="0" smtClean="0"/>
              <a:t> </a:t>
            </a:r>
            <a:r>
              <a:rPr lang="en-US" altLang="en-US" sz="2400" b="1" dirty="0"/>
              <a:t>Snyder</a:t>
            </a:r>
          </a:p>
          <a:p>
            <a:pPr>
              <a:buFontTx/>
              <a:buNone/>
            </a:pPr>
            <a:r>
              <a:rPr lang="en-US" altLang="en-US" sz="2400" b="1" dirty="0" err="1" smtClean="0"/>
              <a:t>LinLin</a:t>
            </a:r>
            <a:r>
              <a:rPr lang="en-US" altLang="en-US" sz="2400" b="1" dirty="0" smtClean="0"/>
              <a:t> </a:t>
            </a:r>
            <a:r>
              <a:rPr lang="en-US" altLang="en-US" sz="2400" b="1" dirty="0"/>
              <a:t>Tian</a:t>
            </a:r>
          </a:p>
          <a:p>
            <a:pPr>
              <a:buFontTx/>
              <a:buNone/>
            </a:pPr>
            <a:r>
              <a:rPr lang="en-US" altLang="en-US" sz="2400" b="1" dirty="0"/>
              <a:t>Tom </a:t>
            </a:r>
            <a:r>
              <a:rPr lang="en-US" altLang="en-US" sz="2400" b="1" dirty="0" err="1" smtClean="0"/>
              <a:t>Videen</a:t>
            </a:r>
            <a:endParaRPr lang="en-US" altLang="en-US" sz="2400" b="1" dirty="0" smtClean="0"/>
          </a:p>
          <a:p>
            <a:pPr>
              <a:buNone/>
            </a:pPr>
            <a:r>
              <a:rPr lang="en-US" altLang="en-US" sz="2400" b="1" dirty="0"/>
              <a:t>Erin Foster </a:t>
            </a:r>
            <a:r>
              <a:rPr lang="en-US" altLang="en-US" sz="2400" b="1" dirty="0" err="1"/>
              <a:t>Voegtli</a:t>
            </a:r>
            <a:endParaRPr lang="en-US" altLang="en-US" sz="2400" b="1" dirty="0"/>
          </a:p>
          <a:p>
            <a:pPr>
              <a:buFontTx/>
              <a:buNone/>
            </a:pPr>
            <a:endParaRPr lang="en-US" altLang="en-US" sz="800" b="1" dirty="0" smtClean="0"/>
          </a:p>
          <a:p>
            <a:pPr>
              <a:buFontTx/>
              <a:buNone/>
            </a:pPr>
            <a:r>
              <a:rPr lang="en-US" altLang="en-US" sz="2400" b="1" dirty="0" smtClean="0"/>
              <a:t>Emily Flores</a:t>
            </a:r>
          </a:p>
          <a:p>
            <a:pPr>
              <a:buFontTx/>
              <a:buNone/>
            </a:pPr>
            <a:r>
              <a:rPr lang="en-US" altLang="en-US" sz="2400" b="1" dirty="0" smtClean="0"/>
              <a:t>Hugh Flores</a:t>
            </a:r>
          </a:p>
          <a:p>
            <a:pPr>
              <a:buFontTx/>
              <a:buNone/>
            </a:pPr>
            <a:r>
              <a:rPr lang="en-US" altLang="en-US" sz="2400" b="1" dirty="0" smtClean="0"/>
              <a:t>John Hood</a:t>
            </a:r>
          </a:p>
          <a:p>
            <a:pPr>
              <a:buNone/>
            </a:pPr>
            <a:r>
              <a:rPr lang="en-US" altLang="en-US" sz="2400" b="1" dirty="0" err="1" smtClean="0"/>
              <a:t>Aixiao</a:t>
            </a:r>
            <a:r>
              <a:rPr lang="en-US" altLang="en-US" sz="2400" b="1" dirty="0" smtClean="0"/>
              <a:t> Li</a:t>
            </a:r>
          </a:p>
          <a:p>
            <a:pPr>
              <a:buNone/>
            </a:pPr>
            <a:r>
              <a:rPr lang="en-US" altLang="en-US" sz="2400" b="1" dirty="0" smtClean="0"/>
              <a:t>Susan </a:t>
            </a:r>
            <a:r>
              <a:rPr lang="en-US" altLang="en-US" sz="2400" b="1" dirty="0" err="1" smtClean="0"/>
              <a:t>Loftin</a:t>
            </a:r>
            <a:endParaRPr lang="en-US" altLang="en-US" sz="2400" b="1" dirty="0" smtClean="0"/>
          </a:p>
          <a:p>
            <a:pPr>
              <a:buNone/>
            </a:pPr>
            <a:r>
              <a:rPr lang="en-US" altLang="en-US" sz="2400" b="1" dirty="0" smtClean="0"/>
              <a:t>Hannah White</a:t>
            </a:r>
            <a:endParaRPr lang="en-US" altLang="en-US" sz="2400" b="1" dirty="0"/>
          </a:p>
          <a:p>
            <a:pPr>
              <a:buFontTx/>
              <a:buNone/>
            </a:pPr>
            <a:r>
              <a:rPr lang="en-US" altLang="en-US" sz="2400" b="1" dirty="0" smtClean="0"/>
              <a:t>Emily Williams</a:t>
            </a:r>
          </a:p>
          <a:p>
            <a:pPr>
              <a:buFontTx/>
              <a:buNone/>
            </a:pPr>
            <a:r>
              <a:rPr lang="en-US" altLang="en-US" sz="2400" b="1" dirty="0" smtClean="0"/>
              <a:t>*deceased</a:t>
            </a:r>
          </a:p>
          <a:p>
            <a:pPr>
              <a:buFontTx/>
              <a:buNone/>
            </a:pPr>
            <a:endParaRPr lang="en-US" altLang="en-US" sz="2400" dirty="0" smtClean="0"/>
          </a:p>
          <a:p>
            <a:pPr>
              <a:buFontTx/>
              <a:buNone/>
            </a:pPr>
            <a:endParaRPr lang="en-US" altLang="en-US" sz="2400" dirty="0" smtClean="0"/>
          </a:p>
          <a:p>
            <a:pPr>
              <a:lnSpc>
                <a:spcPct val="90000"/>
              </a:lnSpc>
              <a:buFontTx/>
              <a:buNone/>
            </a:pPr>
            <a:endParaRPr lang="en-US" altLang="en-US" sz="2400" dirty="0" smtClean="0"/>
          </a:p>
          <a:p>
            <a:pPr>
              <a:lnSpc>
                <a:spcPct val="90000"/>
              </a:lnSpc>
              <a:buFontTx/>
              <a:buNone/>
            </a:pPr>
            <a:endParaRPr lang="en-US" altLang="en-US" sz="24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533400"/>
            <a:ext cx="8991600" cy="1143000"/>
          </a:xfrm>
        </p:spPr>
        <p:txBody>
          <a:bodyPr/>
          <a:lstStyle/>
          <a:p>
            <a:r>
              <a:rPr lang="en-US" altLang="en-US" sz="6000" b="1" dirty="0" smtClean="0">
                <a:solidFill>
                  <a:srgbClr val="FFFF00"/>
                </a:solidFill>
              </a:rPr>
              <a:t>Outline of Talk</a:t>
            </a:r>
          </a:p>
        </p:txBody>
      </p:sp>
      <p:sp>
        <p:nvSpPr>
          <p:cNvPr id="31747" name="Text Box 3"/>
          <p:cNvSpPr txBox="1">
            <a:spLocks noChangeArrowheads="1"/>
          </p:cNvSpPr>
          <p:nvPr/>
        </p:nvSpPr>
        <p:spPr bwMode="auto">
          <a:xfrm>
            <a:off x="1447800" y="2133600"/>
            <a:ext cx="67818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COVID effects on research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000" dirty="0" smtClean="0">
                <a:solidFill>
                  <a:srgbClr val="FFFFFF"/>
                </a:solidFill>
              </a:rPr>
              <a:t>Causes of cognitive problems</a:t>
            </a: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000" dirty="0" smtClean="0">
                <a:solidFill>
                  <a:srgbClr val="FFFFFF"/>
                </a:solidFill>
              </a:rPr>
              <a:t>Potential treatments</a:t>
            </a:r>
            <a:endPar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0361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533400"/>
            <a:ext cx="8991600" cy="1143000"/>
          </a:xfrm>
        </p:spPr>
        <p:txBody>
          <a:bodyPr/>
          <a:lstStyle/>
          <a:p>
            <a:r>
              <a:rPr lang="en-US" altLang="en-US" sz="6000" b="1" dirty="0" smtClean="0">
                <a:solidFill>
                  <a:srgbClr val="FFFF00"/>
                </a:solidFill>
              </a:rPr>
              <a:t>COVID Effects</a:t>
            </a:r>
          </a:p>
        </p:txBody>
      </p:sp>
      <p:sp>
        <p:nvSpPr>
          <p:cNvPr id="31747" name="Text Box 3"/>
          <p:cNvSpPr txBox="1">
            <a:spLocks noChangeArrowheads="1"/>
          </p:cNvSpPr>
          <p:nvPr/>
        </p:nvSpPr>
        <p:spPr bwMode="auto">
          <a:xfrm>
            <a:off x="685800" y="1828800"/>
            <a:ext cx="76962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Halted face-to-face clinical studies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000" dirty="0" smtClean="0">
                <a:solidFill>
                  <a:srgbClr val="FFFFFF"/>
                </a:solidFill>
              </a:rPr>
              <a:t>Stopped lab work: temporarily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000" dirty="0" smtClean="0">
                <a:solidFill>
                  <a:srgbClr val="FFFFFF"/>
                </a:solidFill>
              </a:rPr>
              <a:t>Enhanced data analysis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Increased manuscript</a:t>
            </a:r>
            <a:r>
              <a:rPr kumimoji="0" lang="en-US" altLang="en-US" sz="40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mn-cs"/>
              </a:rPr>
              <a:t> writing</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000" noProof="0" dirty="0" smtClean="0">
                <a:solidFill>
                  <a:srgbClr val="FFFFFF"/>
                </a:solidFill>
              </a:rPr>
              <a:t>Increased grant submissions</a:t>
            </a:r>
            <a:endPar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82713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533400"/>
            <a:ext cx="8991600" cy="1143000"/>
          </a:xfrm>
        </p:spPr>
        <p:txBody>
          <a:bodyPr/>
          <a:lstStyle/>
          <a:p>
            <a:r>
              <a:rPr lang="en-US" altLang="en-US" sz="6000" b="1" dirty="0" smtClean="0">
                <a:solidFill>
                  <a:srgbClr val="FFFF00"/>
                </a:solidFill>
              </a:rPr>
              <a:t>COVID Effects</a:t>
            </a:r>
          </a:p>
        </p:txBody>
      </p:sp>
      <p:sp>
        <p:nvSpPr>
          <p:cNvPr id="31747" name="Text Box 3"/>
          <p:cNvSpPr txBox="1">
            <a:spLocks noChangeArrowheads="1"/>
          </p:cNvSpPr>
          <p:nvPr/>
        </p:nvSpPr>
        <p:spPr bwMode="auto">
          <a:xfrm>
            <a:off x="685800" y="1828800"/>
            <a:ext cx="80010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Now moving forward, but reduced: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000" dirty="0">
                <a:solidFill>
                  <a:srgbClr val="FFFFFF"/>
                </a:solidFill>
              </a:rPr>
              <a:t> </a:t>
            </a:r>
            <a:r>
              <a:rPr lang="en-US" altLang="en-US" sz="4000" dirty="0" smtClean="0">
                <a:solidFill>
                  <a:srgbClr val="FFFFFF"/>
                </a:solidFill>
              </a:rPr>
              <a:t>	</a:t>
            </a: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Incidental</a:t>
            </a:r>
            <a:r>
              <a:rPr kumimoji="0" lang="en-US" altLang="en-US" sz="40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mn-cs"/>
              </a:rPr>
              <a:t> Clinical Research</a:t>
            </a:r>
            <a:endPar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	Lab work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Clinical Research:</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000" dirty="0">
                <a:solidFill>
                  <a:srgbClr val="FFFFFF"/>
                </a:solidFill>
              </a:rPr>
              <a:t>	</a:t>
            </a:r>
            <a:r>
              <a:rPr lang="en-US" altLang="en-US" sz="4000" dirty="0" smtClean="0">
                <a:solidFill>
                  <a:srgbClr val="FFFFFF"/>
                </a:solidFill>
              </a:rPr>
              <a:t>PPE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lang="en-US" altLang="en-US" sz="4000" dirty="0" smtClean="0">
                <a:solidFill>
                  <a:srgbClr val="FFFFFF"/>
                </a:solidFill>
              </a:rPr>
              <a:t>Minimize risk</a:t>
            </a:r>
            <a:endPar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3163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533400"/>
            <a:ext cx="8991600" cy="1143000"/>
          </a:xfrm>
        </p:spPr>
        <p:txBody>
          <a:bodyPr/>
          <a:lstStyle/>
          <a:p>
            <a:r>
              <a:rPr lang="en-US" altLang="en-US" sz="6000" b="1" dirty="0" smtClean="0">
                <a:solidFill>
                  <a:srgbClr val="FFFF00"/>
                </a:solidFill>
              </a:rPr>
              <a:t>PD Manifestations</a:t>
            </a:r>
          </a:p>
        </p:txBody>
      </p:sp>
      <p:sp>
        <p:nvSpPr>
          <p:cNvPr id="31747" name="Text Box 3"/>
          <p:cNvSpPr txBox="1">
            <a:spLocks noChangeArrowheads="1"/>
          </p:cNvSpPr>
          <p:nvPr/>
        </p:nvSpPr>
        <p:spPr bwMode="auto">
          <a:xfrm>
            <a:off x="838200" y="2209800"/>
            <a:ext cx="7696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Movement difficulties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	tremor, slowness, stiffness, instability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Psychiatric problems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dirty="0" smtClean="0">
                <a:solidFill>
                  <a:srgbClr val="FFFFFF"/>
                </a:solidFill>
              </a:rPr>
              <a:t>	apathy, anxiety, depression, hallucinations</a:t>
            </a:r>
            <a:endParaRPr lang="en-US" altLang="en-US" sz="2400" dirty="0">
              <a:solidFill>
                <a:srgbClr val="FFFFFF"/>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Cognitive impairment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dirty="0">
                <a:solidFill>
                  <a:srgbClr val="FFFFFF"/>
                </a:solidFill>
              </a:rPr>
              <a:t>	</a:t>
            </a:r>
            <a:r>
              <a:rPr lang="en-US" altLang="en-US" sz="2400" dirty="0" smtClean="0">
                <a:solidFill>
                  <a:srgbClr val="FFFFFF"/>
                </a:solidFill>
              </a:rPr>
              <a:t>executive function, visuospatial function, dementia</a:t>
            </a:r>
            <a:endParaRPr kumimoji="0" lang="en-US"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06270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86895"/>
            <a:ext cx="8686800" cy="1143000"/>
          </a:xfrm>
        </p:spPr>
        <p:txBody>
          <a:bodyPr/>
          <a:lstStyle/>
          <a:p>
            <a:r>
              <a:rPr lang="en-US" altLang="en-US" sz="6000" b="1" dirty="0" smtClean="0">
                <a:solidFill>
                  <a:schemeClr val="bg1"/>
                </a:solidFill>
              </a:rPr>
              <a:t>PD: Subtypes</a:t>
            </a:r>
          </a:p>
        </p:txBody>
      </p:sp>
      <p:sp>
        <p:nvSpPr>
          <p:cNvPr id="62467" name="Rectangle 5"/>
          <p:cNvSpPr>
            <a:spLocks noChangeArrowheads="1"/>
          </p:cNvSpPr>
          <p:nvPr/>
        </p:nvSpPr>
        <p:spPr bwMode="auto">
          <a:xfrm>
            <a:off x="1981200" y="6172200"/>
            <a:ext cx="6691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Campbell MC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et al, </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Ann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Clin</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Transl</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Neuro 2020</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4" name="Picture 3"/>
          <p:cNvPicPr>
            <a:picLocks noChangeAspect="1"/>
          </p:cNvPicPr>
          <p:nvPr/>
        </p:nvPicPr>
        <p:blipFill>
          <a:blip r:embed="rId3"/>
          <a:stretch>
            <a:fillRect/>
          </a:stretch>
        </p:blipFill>
        <p:spPr>
          <a:xfrm>
            <a:off x="609600" y="1607704"/>
            <a:ext cx="7620000" cy="4488296"/>
          </a:xfrm>
          <a:prstGeom prst="rect">
            <a:avLst/>
          </a:prstGeom>
        </p:spPr>
      </p:pic>
      <p:pic>
        <p:nvPicPr>
          <p:cNvPr id="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18736" t="4825" b="24654"/>
          <a:stretch>
            <a:fillRect/>
          </a:stretch>
        </p:blipFill>
        <p:spPr bwMode="auto">
          <a:xfrm>
            <a:off x="7099300" y="50800"/>
            <a:ext cx="1663700" cy="194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350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686800" cy="1143000"/>
          </a:xfrm>
        </p:spPr>
        <p:txBody>
          <a:bodyPr/>
          <a:lstStyle/>
          <a:p>
            <a:r>
              <a:rPr lang="en-US" altLang="en-US" sz="6000" b="1" dirty="0" smtClean="0">
                <a:solidFill>
                  <a:schemeClr val="bg1"/>
                </a:solidFill>
              </a:rPr>
              <a:t>PD: Subtypes</a:t>
            </a:r>
          </a:p>
        </p:txBody>
      </p:sp>
      <p:sp>
        <p:nvSpPr>
          <p:cNvPr id="62467" name="Rectangle 5"/>
          <p:cNvSpPr>
            <a:spLocks noChangeArrowheads="1"/>
          </p:cNvSpPr>
          <p:nvPr/>
        </p:nvSpPr>
        <p:spPr bwMode="auto">
          <a:xfrm>
            <a:off x="1981200" y="6172200"/>
            <a:ext cx="6691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Campbell MC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et al, </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Ann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Clin</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Transl</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Neuro 2020</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3"/>
          <a:stretch>
            <a:fillRect/>
          </a:stretch>
        </p:blipFill>
        <p:spPr>
          <a:xfrm>
            <a:off x="152400" y="1524000"/>
            <a:ext cx="4490987" cy="4219164"/>
          </a:xfrm>
          <a:prstGeom prst="rect">
            <a:avLst/>
          </a:prstGeom>
        </p:spPr>
      </p:pic>
      <p:pic>
        <p:nvPicPr>
          <p:cNvPr id="3" name="Picture 2"/>
          <p:cNvPicPr>
            <a:picLocks noChangeAspect="1"/>
          </p:cNvPicPr>
          <p:nvPr/>
        </p:nvPicPr>
        <p:blipFill>
          <a:blip r:embed="rId4"/>
          <a:stretch>
            <a:fillRect/>
          </a:stretch>
        </p:blipFill>
        <p:spPr>
          <a:xfrm>
            <a:off x="4616917" y="1695748"/>
            <a:ext cx="4311317" cy="3866852"/>
          </a:xfrm>
          <a:prstGeom prst="rect">
            <a:avLst/>
          </a:prstGeom>
        </p:spPr>
      </p:pic>
      <p:pic>
        <p:nvPicPr>
          <p:cNvPr id="6" name="Picture 5"/>
          <p:cNvPicPr>
            <a:picLocks noChangeAspect="1"/>
          </p:cNvPicPr>
          <p:nvPr/>
        </p:nvPicPr>
        <p:blipFill rotWithShape="1">
          <a:blip r:embed="rId5"/>
          <a:srcRect l="13593" t="5128" r="50160" b="71796"/>
          <a:stretch/>
        </p:blipFill>
        <p:spPr>
          <a:xfrm>
            <a:off x="5392760" y="3891391"/>
            <a:ext cx="2424558" cy="909209"/>
          </a:xfrm>
          <a:prstGeom prst="rect">
            <a:avLst/>
          </a:prstGeom>
        </p:spPr>
      </p:pic>
      <p:pic>
        <p:nvPicPr>
          <p:cNvPr id="7" name="Picture 6"/>
          <p:cNvPicPr>
            <a:picLocks noChangeAspect="1"/>
          </p:cNvPicPr>
          <p:nvPr/>
        </p:nvPicPr>
        <p:blipFill rotWithShape="1">
          <a:blip r:embed="rId5"/>
          <a:srcRect l="13593" t="5128" r="50160" b="71796"/>
          <a:stretch/>
        </p:blipFill>
        <p:spPr>
          <a:xfrm>
            <a:off x="914400" y="4114800"/>
            <a:ext cx="2438401" cy="914400"/>
          </a:xfrm>
          <a:prstGeom prst="rect">
            <a:avLst/>
          </a:prstGeom>
        </p:spPr>
      </p:pic>
    </p:spTree>
    <p:extLst>
      <p:ext uri="{BB962C8B-B14F-4D97-AF65-F5344CB8AC3E}">
        <p14:creationId xmlns:p14="http://schemas.microsoft.com/office/powerpoint/2010/main" val="2639207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PDmidbrain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55865" t="6140" r="2570" b="7193"/>
          <a:stretch>
            <a:fillRect/>
          </a:stretch>
        </p:blipFill>
        <p:spPr bwMode="auto">
          <a:xfrm>
            <a:off x="304800" y="990600"/>
            <a:ext cx="2438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PDmidbrains"/>
          <p:cNvPicPr>
            <a:picLocks noGrp="1" noChangeAspect="1" noChangeArrowheads="1"/>
          </p:cNvPicPr>
          <p:nvPr>
            <p:ph/>
          </p:nvPr>
        </p:nvPicPr>
        <p:blipFill>
          <a:blip r:embed="rId3">
            <a:lum bright="-6000" contrast="6000"/>
            <a:extLst>
              <a:ext uri="{28A0092B-C50C-407E-A947-70E740481C1C}">
                <a14:useLocalDpi xmlns:a14="http://schemas.microsoft.com/office/drawing/2010/main" val="0"/>
              </a:ext>
            </a:extLst>
          </a:blip>
          <a:srcRect l="5208" t="6140" r="53227" b="7193"/>
          <a:stretch>
            <a:fillRect/>
          </a:stretch>
        </p:blipFill>
        <p:spPr>
          <a:xfrm>
            <a:off x="2895600" y="1066800"/>
            <a:ext cx="2438400" cy="1981200"/>
          </a:xfrm>
          <a:noFill/>
        </p:spPr>
      </p:pic>
      <p:sp>
        <p:nvSpPr>
          <p:cNvPr id="32773" name="Text Box 5"/>
          <p:cNvSpPr txBox="1">
            <a:spLocks noChangeArrowheads="1"/>
          </p:cNvSpPr>
          <p:nvPr/>
        </p:nvSpPr>
        <p:spPr bwMode="auto">
          <a:xfrm>
            <a:off x="457200" y="2667000"/>
            <a:ext cx="20335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400"/>
              <a:t>Normal</a:t>
            </a:r>
          </a:p>
        </p:txBody>
      </p:sp>
      <p:sp>
        <p:nvSpPr>
          <p:cNvPr id="32774" name="Text Box 6"/>
          <p:cNvSpPr txBox="1">
            <a:spLocks noChangeArrowheads="1"/>
          </p:cNvSpPr>
          <p:nvPr/>
        </p:nvSpPr>
        <p:spPr bwMode="auto">
          <a:xfrm>
            <a:off x="3635375" y="2667000"/>
            <a:ext cx="9366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400"/>
              <a:t>PD</a:t>
            </a:r>
          </a:p>
        </p:txBody>
      </p:sp>
      <p:pic>
        <p:nvPicPr>
          <p:cNvPr id="32775" name="Picture 7" descr="BG_coronal_Netter"/>
          <p:cNvPicPr>
            <a:picLocks noChangeAspect="1" noChangeArrowheads="1"/>
          </p:cNvPicPr>
          <p:nvPr/>
        </p:nvPicPr>
        <p:blipFill>
          <a:blip r:embed="rId4">
            <a:lum bright="-18000" contrast="48000"/>
            <a:extLst>
              <a:ext uri="{28A0092B-C50C-407E-A947-70E740481C1C}">
                <a14:useLocalDpi xmlns:a14="http://schemas.microsoft.com/office/drawing/2010/main" val="0"/>
              </a:ext>
            </a:extLst>
          </a:blip>
          <a:srcRect t="23334" r="2827" b="13333"/>
          <a:stretch>
            <a:fillRect/>
          </a:stretch>
        </p:blipFill>
        <p:spPr bwMode="auto">
          <a:xfrm>
            <a:off x="5410200" y="3048000"/>
            <a:ext cx="3810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9"/>
          <p:cNvSpPr txBox="1">
            <a:spLocks noChangeArrowheads="1"/>
          </p:cNvSpPr>
          <p:nvPr/>
        </p:nvSpPr>
        <p:spPr bwMode="auto">
          <a:xfrm>
            <a:off x="6599374" y="105546"/>
            <a:ext cx="2111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err="1"/>
              <a:t>Lewy</a:t>
            </a:r>
            <a:r>
              <a:rPr lang="en-US" altLang="en-US" dirty="0"/>
              <a:t> body</a:t>
            </a:r>
          </a:p>
        </p:txBody>
      </p:sp>
      <p:sp>
        <p:nvSpPr>
          <p:cNvPr id="32777" name="AutoShape 12"/>
          <p:cNvSpPr>
            <a:spLocks noChangeArrowheads="1"/>
          </p:cNvSpPr>
          <p:nvPr/>
        </p:nvSpPr>
        <p:spPr bwMode="auto">
          <a:xfrm>
            <a:off x="4800600" y="1600200"/>
            <a:ext cx="1600200" cy="685800"/>
          </a:xfrm>
          <a:prstGeom prst="rightArrow">
            <a:avLst>
              <a:gd name="adj1" fmla="val 50000"/>
              <a:gd name="adj2" fmla="val 58333"/>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solidFill>
                <a:srgbClr val="FFFF00"/>
              </a:solidFill>
            </a:endParaRPr>
          </a:p>
        </p:txBody>
      </p:sp>
      <p:sp>
        <p:nvSpPr>
          <p:cNvPr id="32778" name="Text Box 13"/>
          <p:cNvSpPr txBox="1">
            <a:spLocks noChangeArrowheads="1"/>
          </p:cNvSpPr>
          <p:nvPr/>
        </p:nvSpPr>
        <p:spPr bwMode="auto">
          <a:xfrm>
            <a:off x="533400" y="152400"/>
            <a:ext cx="4694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6000">
                <a:solidFill>
                  <a:srgbClr val="FFFF00"/>
                </a:solidFill>
              </a:rPr>
              <a:t>PD Pathology</a:t>
            </a:r>
          </a:p>
        </p:txBody>
      </p:sp>
      <p:sp>
        <p:nvSpPr>
          <p:cNvPr id="32779" name="Left Arrow 11"/>
          <p:cNvSpPr>
            <a:spLocks noChangeArrowheads="1"/>
          </p:cNvSpPr>
          <p:nvPr/>
        </p:nvSpPr>
        <p:spPr bwMode="auto">
          <a:xfrm>
            <a:off x="8077200" y="3895725"/>
            <a:ext cx="609600" cy="304800"/>
          </a:xfrm>
          <a:prstGeom prst="left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solidFill>
                <a:srgbClr val="FFFF00"/>
              </a:solidFill>
            </a:endParaRPr>
          </a:p>
        </p:txBody>
      </p:sp>
      <p:sp>
        <p:nvSpPr>
          <p:cNvPr id="32780" name="Right Arrow 12"/>
          <p:cNvSpPr>
            <a:spLocks noChangeArrowheads="1"/>
          </p:cNvSpPr>
          <p:nvPr/>
        </p:nvSpPr>
        <p:spPr bwMode="auto">
          <a:xfrm>
            <a:off x="5562600" y="4505325"/>
            <a:ext cx="6096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solidFill>
                <a:srgbClr val="FFFF00"/>
              </a:solidFill>
            </a:endParaRPr>
          </a:p>
        </p:txBody>
      </p:sp>
      <p:pic>
        <p:nvPicPr>
          <p:cNvPr id="3278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3505200"/>
            <a:ext cx="442277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Rectangle 1"/>
          <p:cNvSpPr>
            <a:spLocks noChangeArrowheads="1"/>
          </p:cNvSpPr>
          <p:nvPr/>
        </p:nvSpPr>
        <p:spPr bwMode="auto">
          <a:xfrm>
            <a:off x="314325" y="6416675"/>
            <a:ext cx="241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solidFill>
                  <a:schemeClr val="bg1"/>
                </a:solidFill>
              </a:rPr>
              <a:t>Braak, Neurobiol Aging 2004</a:t>
            </a: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7391" y="689746"/>
            <a:ext cx="2713786"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Blank Presentation">
  <a:themeElements>
    <a:clrScheme name="">
      <a:dk1>
        <a:srgbClr val="808080"/>
      </a:dk1>
      <a:lt1>
        <a:srgbClr val="FFFFFF"/>
      </a:lt1>
      <a:dk2>
        <a:srgbClr val="000000"/>
      </a:dk2>
      <a:lt2>
        <a:srgbClr val="FFFFCC"/>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Designs\Professional.pot</Template>
  <TotalTime>102253</TotalTime>
  <Words>899</Words>
  <Application>Microsoft Office PowerPoint</Application>
  <PresentationFormat>On-screen Show (4:3)</PresentationFormat>
  <Paragraphs>204</Paragraphs>
  <Slides>29</Slides>
  <Notes>19</Notes>
  <HiddenSlides>0</HiddenSlides>
  <MMClips>0</MMClips>
  <ScaleCrop>false</ScaleCrop>
  <HeadingPairs>
    <vt:vector size="8" baseType="variant">
      <vt:variant>
        <vt:lpstr>Fonts Used</vt:lpstr>
      </vt:variant>
      <vt:variant>
        <vt:i4>4</vt:i4>
      </vt:variant>
      <vt:variant>
        <vt:lpstr>Theme</vt:lpstr>
      </vt:variant>
      <vt:variant>
        <vt:i4>9</vt:i4>
      </vt:variant>
      <vt:variant>
        <vt:lpstr>Embedded OLE Servers</vt:lpstr>
      </vt:variant>
      <vt:variant>
        <vt:i4>1</vt:i4>
      </vt:variant>
      <vt:variant>
        <vt:lpstr>Slide Titles</vt:lpstr>
      </vt:variant>
      <vt:variant>
        <vt:i4>29</vt:i4>
      </vt:variant>
    </vt:vector>
  </HeadingPairs>
  <TitlesOfParts>
    <vt:vector size="43" baseType="lpstr">
      <vt:lpstr>Arial</vt:lpstr>
      <vt:lpstr>Calibri</vt:lpstr>
      <vt:lpstr>Calibri Light</vt:lpstr>
      <vt:lpstr>Times New Roman</vt:lpstr>
      <vt:lpstr>Blank Presentation</vt:lpstr>
      <vt:lpstr>1_Blank Presentation</vt:lpstr>
      <vt:lpstr>2_Blank Presentation</vt:lpstr>
      <vt:lpstr>12_Blank Presentation</vt:lpstr>
      <vt:lpstr>Office Theme</vt:lpstr>
      <vt:lpstr>16_Blank Presentation</vt:lpstr>
      <vt:lpstr>17_Blank Presentation</vt:lpstr>
      <vt:lpstr>18_Blank Presentation</vt:lpstr>
      <vt:lpstr>21_Blank Presentation</vt:lpstr>
      <vt:lpstr>SPW 11.0 Graph</vt:lpstr>
      <vt:lpstr>PD Research Update</vt:lpstr>
      <vt:lpstr>PowerPoint Presentation</vt:lpstr>
      <vt:lpstr>Outline of Talk</vt:lpstr>
      <vt:lpstr>COVID Effects</vt:lpstr>
      <vt:lpstr>COVID Effects</vt:lpstr>
      <vt:lpstr>PD Manifestations</vt:lpstr>
      <vt:lpstr>PD: Subtypes</vt:lpstr>
      <vt:lpstr>PD: Subtypes</vt:lpstr>
      <vt:lpstr>PowerPoint Presentation</vt:lpstr>
      <vt:lpstr>Causes Cognitive of Impairment</vt:lpstr>
      <vt:lpstr>Dementia: Cortical Pathology</vt:lpstr>
      <vt:lpstr>PowerPoint Presentation</vt:lpstr>
      <vt:lpstr>Dementia &amp; PD (n = 33)</vt:lpstr>
      <vt:lpstr>Survival Analyses (n = 32)</vt:lpstr>
      <vt:lpstr>PowerPoint Presentation</vt:lpstr>
      <vt:lpstr>Pathways from Brainstem to Cortex</vt:lpstr>
      <vt:lpstr>[11C]MRB (Norepinephrine)</vt:lpstr>
      <vt:lpstr>PowerPoint Presentation</vt:lpstr>
      <vt:lpstr>PowerPoint Presentation</vt:lpstr>
      <vt:lpstr>PowerPoint Presentation</vt:lpstr>
      <vt:lpstr>Reduced FC Relates to Cognitive Deficits</vt:lpstr>
      <vt:lpstr>Differences in FC (PD-HC)</vt:lpstr>
      <vt:lpstr>PowerPoint Presentation</vt:lpstr>
      <vt:lpstr>DAN-FPCN FC Declines in PD</vt:lpstr>
      <vt:lpstr>PowerPoint Presentation</vt:lpstr>
      <vt:lpstr>PowerPoint Presentation</vt:lpstr>
      <vt:lpstr>PowerPoint Presentation</vt:lpstr>
      <vt:lpstr>PowerPoint Presentation</vt:lpstr>
      <vt:lpstr>Collaborators</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Mechanisms of dopa-induced dyskinesias in Parkinson’s disease</dc:title>
  <dc:creator>The Neuro Imaging Laboratory</dc:creator>
  <cp:lastModifiedBy>Perlmutter, Joel</cp:lastModifiedBy>
  <cp:revision>1036</cp:revision>
  <cp:lastPrinted>1998-05-22T13:19:34Z</cp:lastPrinted>
  <dcterms:created xsi:type="dcterms:W3CDTF">1998-04-30T15:07:32Z</dcterms:created>
  <dcterms:modified xsi:type="dcterms:W3CDTF">2020-08-27T19:48:07Z</dcterms:modified>
</cp:coreProperties>
</file>